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2.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4.xml" ContentType="application/vnd.openxmlformats-officedocument.presentationml.notesSlide+xml"/>
  <Override PartName="/ppt/tags/tag52.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28.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1.xml" ContentType="application/vnd.openxmlformats-officedocument.drawingml.char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49" r:id="rId1"/>
  </p:sldMasterIdLst>
  <p:notesMasterIdLst>
    <p:notesMasterId r:id="rId94"/>
  </p:notesMasterIdLst>
  <p:handoutMasterIdLst>
    <p:handoutMasterId r:id="rId95"/>
  </p:handoutMasterIdLst>
  <p:sldIdLst>
    <p:sldId id="257" r:id="rId2"/>
    <p:sldId id="502" r:id="rId3"/>
    <p:sldId id="262" r:id="rId4"/>
    <p:sldId id="723" r:id="rId5"/>
    <p:sldId id="742" r:id="rId6"/>
    <p:sldId id="740" r:id="rId7"/>
    <p:sldId id="764" r:id="rId8"/>
    <p:sldId id="743" r:id="rId9"/>
    <p:sldId id="747" r:id="rId10"/>
    <p:sldId id="748" r:id="rId11"/>
    <p:sldId id="749" r:id="rId12"/>
    <p:sldId id="751" r:id="rId13"/>
    <p:sldId id="752" r:id="rId14"/>
    <p:sldId id="758" r:id="rId15"/>
    <p:sldId id="759" r:id="rId16"/>
    <p:sldId id="724" r:id="rId17"/>
    <p:sldId id="727" r:id="rId18"/>
    <p:sldId id="274" r:id="rId19"/>
    <p:sldId id="767" r:id="rId20"/>
    <p:sldId id="763" r:id="rId21"/>
    <p:sldId id="768" r:id="rId22"/>
    <p:sldId id="766" r:id="rId23"/>
    <p:sldId id="730" r:id="rId24"/>
    <p:sldId id="667" r:id="rId25"/>
    <p:sldId id="665" r:id="rId26"/>
    <p:sldId id="694" r:id="rId27"/>
    <p:sldId id="739" r:id="rId28"/>
    <p:sldId id="732" r:id="rId29"/>
    <p:sldId id="689" r:id="rId30"/>
    <p:sldId id="738" r:id="rId31"/>
    <p:sldId id="668" r:id="rId32"/>
    <p:sldId id="646" r:id="rId33"/>
    <p:sldId id="596" r:id="rId34"/>
    <p:sldId id="696" r:id="rId35"/>
    <p:sldId id="666" r:id="rId36"/>
    <p:sldId id="629" r:id="rId37"/>
    <p:sldId id="697" r:id="rId38"/>
    <p:sldId id="602" r:id="rId39"/>
    <p:sldId id="779" r:id="rId40"/>
    <p:sldId id="456" r:id="rId41"/>
    <p:sldId id="457" r:id="rId42"/>
    <p:sldId id="339" r:id="rId43"/>
    <p:sldId id="643" r:id="rId44"/>
    <p:sldId id="761" r:id="rId45"/>
    <p:sldId id="765" r:id="rId46"/>
    <p:sldId id="342" r:id="rId47"/>
    <p:sldId id="343" r:id="rId48"/>
    <p:sldId id="586" r:id="rId49"/>
    <p:sldId id="496" r:id="rId50"/>
    <p:sldId id="628" r:id="rId51"/>
    <p:sldId id="501" r:id="rId52"/>
    <p:sldId id="582" r:id="rId53"/>
    <p:sldId id="619" r:id="rId54"/>
    <p:sldId id="620" r:id="rId55"/>
    <p:sldId id="671" r:id="rId56"/>
    <p:sldId id="672" r:id="rId57"/>
    <p:sldId id="670" r:id="rId58"/>
    <p:sldId id="486" r:id="rId59"/>
    <p:sldId id="605" r:id="rId60"/>
    <p:sldId id="653" r:id="rId61"/>
    <p:sldId id="614" r:id="rId62"/>
    <p:sldId id="682" r:id="rId63"/>
    <p:sldId id="504" r:id="rId64"/>
    <p:sldId id="686" r:id="rId65"/>
    <p:sldId id="423" r:id="rId66"/>
    <p:sldId id="685" r:id="rId67"/>
    <p:sldId id="424" r:id="rId68"/>
    <p:sldId id="540" r:id="rId69"/>
    <p:sldId id="542" r:id="rId70"/>
    <p:sldId id="545" r:id="rId71"/>
    <p:sldId id="642" r:id="rId72"/>
    <p:sldId id="630" r:id="rId73"/>
    <p:sldId id="631" r:id="rId74"/>
    <p:sldId id="658" r:id="rId75"/>
    <p:sldId id="599" r:id="rId76"/>
    <p:sldId id="673" r:id="rId77"/>
    <p:sldId id="678" r:id="rId78"/>
    <p:sldId id="675" r:id="rId79"/>
    <p:sldId id="674" r:id="rId80"/>
    <p:sldId id="769" r:id="rId81"/>
    <p:sldId id="770" r:id="rId82"/>
    <p:sldId id="771" r:id="rId83"/>
    <p:sldId id="772" r:id="rId84"/>
    <p:sldId id="773" r:id="rId85"/>
    <p:sldId id="775" r:id="rId86"/>
    <p:sldId id="776" r:id="rId87"/>
    <p:sldId id="777" r:id="rId88"/>
    <p:sldId id="778" r:id="rId89"/>
    <p:sldId id="490" r:id="rId90"/>
    <p:sldId id="634" r:id="rId91"/>
    <p:sldId id="421" r:id="rId92"/>
    <p:sldId id="700" r:id="rId93"/>
  </p:sldIdLst>
  <p:sldSz cx="12192000" cy="6858000"/>
  <p:notesSz cx="7315200" cy="9601200"/>
  <p:embeddedFontLst>
    <p:embeddedFont>
      <p:font typeface="Book Antiqua" panose="02040602050305030304" pitchFamily="18" charset="0"/>
      <p:regular r:id="rId96"/>
      <p:bold r:id="rId97"/>
      <p:italic r:id="rId98"/>
      <p:boldItalic r:id="rId99"/>
    </p:embeddedFont>
    <p:embeddedFont>
      <p:font typeface="Calibri" panose="020F0502020204030204" pitchFamily="34" charset="0"/>
      <p:regular r:id="rId100"/>
      <p:bold r:id="rId101"/>
      <p:italic r:id="rId102"/>
      <p:boldItalic r:id="rId103"/>
    </p:embeddedFont>
    <p:embeddedFont>
      <p:font typeface="Cambria Math" panose="02040503050406030204" pitchFamily="18" charset="0"/>
      <p:regular r:id="rId104"/>
    </p:embeddedFont>
    <p:embeddedFont>
      <p:font typeface="Candara" panose="020E0502030303020204" pitchFamily="34" charset="0"/>
      <p:regular r:id="rId105"/>
      <p:bold r:id="rId106"/>
      <p:italic r:id="rId107"/>
      <p:boldItalic r:id="rId108"/>
    </p:embeddedFont>
    <p:embeddedFont>
      <p:font typeface="Century Gothic" panose="020B0502020202020204" pitchFamily="34" charset="0"/>
      <p:regular r:id="rId109"/>
      <p:bold r:id="rId110"/>
      <p:italic r:id="rId111"/>
      <p:boldItalic r:id="rId112"/>
    </p:embeddedFont>
    <p:embeddedFont>
      <p:font typeface="Helvetica" panose="020B0604020202020204" pitchFamily="34" charset="0"/>
      <p:regular r:id="rId113"/>
      <p:bold r:id="rId114"/>
      <p:italic r:id="rId115"/>
      <p:boldItalic r:id="rId116"/>
    </p:embeddedFont>
    <p:embeddedFont>
      <p:font typeface="MT Extra" panose="05050102010205020202" pitchFamily="18" charset="2"/>
      <p:regular r:id="rId117"/>
    </p:embeddedFont>
  </p:embeddedFontLst>
  <p:defaultTextStyle>
    <a:defPPr>
      <a:defRPr lang="en-US"/>
    </a:defPPr>
    <a:lvl1pPr algn="l" rtl="0" eaLnBrk="0" fontAlgn="base" hangingPunct="0">
      <a:spcBef>
        <a:spcPct val="0"/>
      </a:spcBef>
      <a:spcAft>
        <a:spcPct val="0"/>
      </a:spcAft>
      <a:defRPr sz="28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kern="1200">
        <a:solidFill>
          <a:schemeClr val="tx1"/>
        </a:solidFill>
        <a:latin typeface="Times New Roman" pitchFamily="18" charset="0"/>
        <a:ea typeface="+mn-ea"/>
        <a:cs typeface="+mn-cs"/>
      </a:defRPr>
    </a:lvl5pPr>
    <a:lvl6pPr marL="2286000" algn="l" defTabSz="914400" rtl="0" eaLnBrk="1" latinLnBrk="0" hangingPunct="1">
      <a:defRPr sz="2800" kern="1200">
        <a:solidFill>
          <a:schemeClr val="tx1"/>
        </a:solidFill>
        <a:latin typeface="Times New Roman" pitchFamily="18" charset="0"/>
        <a:ea typeface="+mn-ea"/>
        <a:cs typeface="+mn-cs"/>
      </a:defRPr>
    </a:lvl6pPr>
    <a:lvl7pPr marL="2743200" algn="l" defTabSz="914400" rtl="0" eaLnBrk="1" latinLnBrk="0" hangingPunct="1">
      <a:defRPr sz="2800" kern="1200">
        <a:solidFill>
          <a:schemeClr val="tx1"/>
        </a:solidFill>
        <a:latin typeface="Times New Roman" pitchFamily="18" charset="0"/>
        <a:ea typeface="+mn-ea"/>
        <a:cs typeface="+mn-cs"/>
      </a:defRPr>
    </a:lvl7pPr>
    <a:lvl8pPr marL="3200400" algn="l" defTabSz="914400" rtl="0" eaLnBrk="1" latinLnBrk="0" hangingPunct="1">
      <a:defRPr sz="2800" kern="1200">
        <a:solidFill>
          <a:schemeClr val="tx1"/>
        </a:solidFill>
        <a:latin typeface="Times New Roman" pitchFamily="18" charset="0"/>
        <a:ea typeface="+mn-ea"/>
        <a:cs typeface="+mn-cs"/>
      </a:defRPr>
    </a:lvl8pPr>
    <a:lvl9pPr marL="3657600" algn="l" defTabSz="914400" rtl="0" eaLnBrk="1" latinLnBrk="0" hangingPunct="1">
      <a:defRPr sz="28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300BE"/>
    <a:srgbClr val="98B7D0"/>
    <a:srgbClr val="A8C0D5"/>
    <a:srgbClr val="A7D3FF"/>
    <a:srgbClr val="FFFFFF"/>
    <a:srgbClr val="260AF4"/>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80" autoAdjust="0"/>
    <p:restoredTop sz="91210" autoAdjust="0"/>
  </p:normalViewPr>
  <p:slideViewPr>
    <p:cSldViewPr snapToGrid="0">
      <p:cViewPr varScale="1">
        <p:scale>
          <a:sx n="91" d="100"/>
          <a:sy n="91" d="100"/>
        </p:scale>
        <p:origin x="96" y="60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7" d="100"/>
          <a:sy n="97" d="100"/>
        </p:scale>
        <p:origin x="-3396"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22.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7.fntdata"/><Relationship Id="rId16" Type="http://schemas.openxmlformats.org/officeDocument/2006/relationships/slide" Target="slides/slide15.xml"/><Relationship Id="rId107" Type="http://schemas.openxmlformats.org/officeDocument/2006/relationships/font" Target="fonts/font12.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8.fntdata"/><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8.fntdata"/><Relationship Id="rId108" Type="http://schemas.openxmlformats.org/officeDocument/2006/relationships/font" Target="fonts/font13.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9.fntdata"/><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4.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5.fntdata"/><Relationship Id="rId115" Type="http://schemas.openxmlformats.org/officeDocument/2006/relationships/font" Target="fonts/font20.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5.fntdata"/><Relationship Id="rId105"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notesMaster" Target="notesMasters/notesMaster1.xml"/><Relationship Id="rId99" Type="http://schemas.openxmlformats.org/officeDocument/2006/relationships/font" Target="fonts/font4.fntdata"/><Relationship Id="rId101" Type="http://schemas.openxmlformats.org/officeDocument/2006/relationships/font" Target="fonts/font6.fntdata"/></Relationships>
</file>

<file path=ppt/charts/_rels/chart1.xml.rels><?xml version="1.0" encoding="UTF-8" standalone="yes"?>
<Relationships xmlns="http://schemas.openxmlformats.org/package/2006/relationships"><Relationship Id="rId1" Type="http://schemas.openxmlformats.org/officeDocument/2006/relationships/oleObject" Target="Chart%20in%20Microsoft%20PowerPoint"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'[Chart in Microsoft PowerPoint]Tamara all data'!$O$1</c:f>
              <c:strCache>
                <c:ptCount val="1"/>
                <c:pt idx="0">
                  <c:v>Original 4 pipe inlet</c:v>
                </c:pt>
              </c:strCache>
            </c:strRef>
          </c:tx>
          <c:spPr>
            <a:ln w="28575">
              <a:noFill/>
            </a:ln>
          </c:spPr>
          <c:marker>
            <c:symbol val="diamond"/>
            <c:size val="7"/>
          </c:marker>
          <c:xVal>
            <c:numRef>
              <c:f>'[Chart in Microsoft PowerPoint]Tamara all data'!$P$2:$P$207</c:f>
              <c:numCache>
                <c:formatCode>General</c:formatCode>
                <c:ptCount val="206"/>
                <c:pt idx="0">
                  <c:v>4.8543689320388345E-3</c:v>
                </c:pt>
                <c:pt idx="1">
                  <c:v>9.7087378640776691E-3</c:v>
                </c:pt>
                <c:pt idx="2">
                  <c:v>1.4563106796116505E-2</c:v>
                </c:pt>
                <c:pt idx="3">
                  <c:v>1.9417475728155338E-2</c:v>
                </c:pt>
                <c:pt idx="4">
                  <c:v>2.4271844660194174E-2</c:v>
                </c:pt>
                <c:pt idx="5">
                  <c:v>2.9126213592233011E-2</c:v>
                </c:pt>
                <c:pt idx="6">
                  <c:v>3.3980582524271843E-2</c:v>
                </c:pt>
                <c:pt idx="7">
                  <c:v>3.8834951456310676E-2</c:v>
                </c:pt>
                <c:pt idx="8">
                  <c:v>4.3689320388349516E-2</c:v>
                </c:pt>
                <c:pt idx="9">
                  <c:v>4.8543689320388349E-2</c:v>
                </c:pt>
                <c:pt idx="10">
                  <c:v>5.3398058252427182E-2</c:v>
                </c:pt>
                <c:pt idx="11">
                  <c:v>5.8252427184466021E-2</c:v>
                </c:pt>
                <c:pt idx="12">
                  <c:v>6.3106796116504854E-2</c:v>
                </c:pt>
                <c:pt idx="13">
                  <c:v>6.7961165048543687E-2</c:v>
                </c:pt>
                <c:pt idx="14">
                  <c:v>7.281553398058252E-2</c:v>
                </c:pt>
                <c:pt idx="15">
                  <c:v>7.7669902912621352E-2</c:v>
                </c:pt>
                <c:pt idx="16">
                  <c:v>8.2524271844660199E-2</c:v>
                </c:pt>
                <c:pt idx="17">
                  <c:v>8.7378640776699032E-2</c:v>
                </c:pt>
                <c:pt idx="18">
                  <c:v>9.2233009708737865E-2</c:v>
                </c:pt>
                <c:pt idx="19">
                  <c:v>9.7087378640776698E-2</c:v>
                </c:pt>
                <c:pt idx="20">
                  <c:v>0.10194174757281553</c:v>
                </c:pt>
                <c:pt idx="21">
                  <c:v>0.10679611650485436</c:v>
                </c:pt>
                <c:pt idx="22">
                  <c:v>0.11165048543689321</c:v>
                </c:pt>
                <c:pt idx="23">
                  <c:v>0.11650485436893204</c:v>
                </c:pt>
                <c:pt idx="24">
                  <c:v>0.12135922330097088</c:v>
                </c:pt>
                <c:pt idx="25">
                  <c:v>0.12621359223300971</c:v>
                </c:pt>
                <c:pt idx="26">
                  <c:v>0.13106796116504854</c:v>
                </c:pt>
                <c:pt idx="27">
                  <c:v>0.13592233009708737</c:v>
                </c:pt>
                <c:pt idx="28">
                  <c:v>0.14077669902912621</c:v>
                </c:pt>
                <c:pt idx="29">
                  <c:v>0.14563106796116504</c:v>
                </c:pt>
                <c:pt idx="30">
                  <c:v>0.15048543689320387</c:v>
                </c:pt>
                <c:pt idx="31">
                  <c:v>0.1553398058252427</c:v>
                </c:pt>
                <c:pt idx="32">
                  <c:v>0.16019417475728157</c:v>
                </c:pt>
                <c:pt idx="33">
                  <c:v>0.1650485436893204</c:v>
                </c:pt>
                <c:pt idx="34">
                  <c:v>0.16990291262135923</c:v>
                </c:pt>
                <c:pt idx="35">
                  <c:v>0.17475728155339806</c:v>
                </c:pt>
                <c:pt idx="36">
                  <c:v>0.1796116504854369</c:v>
                </c:pt>
                <c:pt idx="37">
                  <c:v>0.18446601941747573</c:v>
                </c:pt>
                <c:pt idx="38">
                  <c:v>0.18932038834951456</c:v>
                </c:pt>
                <c:pt idx="39">
                  <c:v>0.1941747572815534</c:v>
                </c:pt>
                <c:pt idx="40">
                  <c:v>0.19902912621359223</c:v>
                </c:pt>
                <c:pt idx="41">
                  <c:v>0.20388349514563106</c:v>
                </c:pt>
                <c:pt idx="42">
                  <c:v>0.20873786407766989</c:v>
                </c:pt>
                <c:pt idx="43">
                  <c:v>0.21359223300970873</c:v>
                </c:pt>
                <c:pt idx="44">
                  <c:v>0.21844660194174756</c:v>
                </c:pt>
                <c:pt idx="45">
                  <c:v>0.22330097087378642</c:v>
                </c:pt>
                <c:pt idx="46">
                  <c:v>0.22815533980582525</c:v>
                </c:pt>
                <c:pt idx="47">
                  <c:v>0.23300970873786409</c:v>
                </c:pt>
                <c:pt idx="48">
                  <c:v>0.23786407766990292</c:v>
                </c:pt>
                <c:pt idx="49">
                  <c:v>0.24271844660194175</c:v>
                </c:pt>
                <c:pt idx="50">
                  <c:v>0.24757281553398058</c:v>
                </c:pt>
                <c:pt idx="51">
                  <c:v>0.25242718446601942</c:v>
                </c:pt>
                <c:pt idx="52">
                  <c:v>0.25728155339805825</c:v>
                </c:pt>
                <c:pt idx="53">
                  <c:v>0.26213592233009708</c:v>
                </c:pt>
                <c:pt idx="54">
                  <c:v>0.26699029126213591</c:v>
                </c:pt>
                <c:pt idx="55">
                  <c:v>0.27184466019417475</c:v>
                </c:pt>
                <c:pt idx="56">
                  <c:v>0.27669902912621358</c:v>
                </c:pt>
                <c:pt idx="57">
                  <c:v>0.28155339805825241</c:v>
                </c:pt>
                <c:pt idx="58">
                  <c:v>0.28640776699029125</c:v>
                </c:pt>
                <c:pt idx="59">
                  <c:v>0.29126213592233008</c:v>
                </c:pt>
                <c:pt idx="60">
                  <c:v>0.29611650485436891</c:v>
                </c:pt>
                <c:pt idx="61">
                  <c:v>0.30097087378640774</c:v>
                </c:pt>
                <c:pt idx="62">
                  <c:v>0.30582524271844658</c:v>
                </c:pt>
                <c:pt idx="63">
                  <c:v>0.31067961165048541</c:v>
                </c:pt>
                <c:pt idx="64">
                  <c:v>0.3155339805825243</c:v>
                </c:pt>
                <c:pt idx="65">
                  <c:v>0.32038834951456313</c:v>
                </c:pt>
                <c:pt idx="66">
                  <c:v>0.32524271844660196</c:v>
                </c:pt>
                <c:pt idx="67">
                  <c:v>0.3300970873786408</c:v>
                </c:pt>
                <c:pt idx="68">
                  <c:v>0.33495145631067963</c:v>
                </c:pt>
                <c:pt idx="69">
                  <c:v>0.33980582524271846</c:v>
                </c:pt>
                <c:pt idx="70">
                  <c:v>0.3446601941747573</c:v>
                </c:pt>
                <c:pt idx="71">
                  <c:v>0.34951456310679613</c:v>
                </c:pt>
                <c:pt idx="72">
                  <c:v>0.35436893203883496</c:v>
                </c:pt>
                <c:pt idx="73">
                  <c:v>0.35922330097087379</c:v>
                </c:pt>
                <c:pt idx="74">
                  <c:v>0.36407766990291263</c:v>
                </c:pt>
                <c:pt idx="75">
                  <c:v>0.36893203883495146</c:v>
                </c:pt>
                <c:pt idx="76">
                  <c:v>0.37378640776699029</c:v>
                </c:pt>
                <c:pt idx="77">
                  <c:v>0.37864077669902912</c:v>
                </c:pt>
                <c:pt idx="78">
                  <c:v>0.38349514563106796</c:v>
                </c:pt>
                <c:pt idx="79">
                  <c:v>0.38834951456310679</c:v>
                </c:pt>
                <c:pt idx="80">
                  <c:v>0.39320388349514562</c:v>
                </c:pt>
                <c:pt idx="81">
                  <c:v>0.39805825242718446</c:v>
                </c:pt>
                <c:pt idx="82">
                  <c:v>0.40291262135922329</c:v>
                </c:pt>
                <c:pt idx="83">
                  <c:v>0.40776699029126212</c:v>
                </c:pt>
                <c:pt idx="84">
                  <c:v>0.41262135922330095</c:v>
                </c:pt>
                <c:pt idx="85">
                  <c:v>0.41747572815533979</c:v>
                </c:pt>
                <c:pt idx="86">
                  <c:v>0.42233009708737862</c:v>
                </c:pt>
                <c:pt idx="87">
                  <c:v>0.42718446601941745</c:v>
                </c:pt>
                <c:pt idx="88">
                  <c:v>0.43203883495145629</c:v>
                </c:pt>
                <c:pt idx="89">
                  <c:v>0.43689320388349512</c:v>
                </c:pt>
                <c:pt idx="90">
                  <c:v>0.44174757281553401</c:v>
                </c:pt>
                <c:pt idx="91">
                  <c:v>0.44660194174757284</c:v>
                </c:pt>
                <c:pt idx="92">
                  <c:v>0.45145631067961167</c:v>
                </c:pt>
                <c:pt idx="93">
                  <c:v>0.4563106796116505</c:v>
                </c:pt>
                <c:pt idx="94">
                  <c:v>0.46116504854368934</c:v>
                </c:pt>
                <c:pt idx="95">
                  <c:v>0.46601941747572817</c:v>
                </c:pt>
                <c:pt idx="96">
                  <c:v>0.470873786407767</c:v>
                </c:pt>
                <c:pt idx="97">
                  <c:v>0.47572815533980584</c:v>
                </c:pt>
                <c:pt idx="98">
                  <c:v>0.48058252427184467</c:v>
                </c:pt>
                <c:pt idx="99">
                  <c:v>0.4854368932038835</c:v>
                </c:pt>
                <c:pt idx="100">
                  <c:v>0.49029126213592233</c:v>
                </c:pt>
                <c:pt idx="101">
                  <c:v>0.49514563106796117</c:v>
                </c:pt>
                <c:pt idx="102">
                  <c:v>0.5</c:v>
                </c:pt>
                <c:pt idx="103">
                  <c:v>0.50485436893203883</c:v>
                </c:pt>
                <c:pt idx="104">
                  <c:v>0.50970873786407767</c:v>
                </c:pt>
                <c:pt idx="105">
                  <c:v>0.5145631067961165</c:v>
                </c:pt>
                <c:pt idx="106">
                  <c:v>0.51941747572815533</c:v>
                </c:pt>
                <c:pt idx="107">
                  <c:v>0.52427184466019416</c:v>
                </c:pt>
                <c:pt idx="108">
                  <c:v>0.529126213592233</c:v>
                </c:pt>
                <c:pt idx="109">
                  <c:v>0.53398058252427183</c:v>
                </c:pt>
                <c:pt idx="110">
                  <c:v>0.53883495145631066</c:v>
                </c:pt>
                <c:pt idx="111">
                  <c:v>0.5436893203883495</c:v>
                </c:pt>
                <c:pt idx="112">
                  <c:v>0.54854368932038833</c:v>
                </c:pt>
                <c:pt idx="113">
                  <c:v>0.55339805825242716</c:v>
                </c:pt>
                <c:pt idx="114">
                  <c:v>0.55825242718446599</c:v>
                </c:pt>
                <c:pt idx="115">
                  <c:v>0.56310679611650483</c:v>
                </c:pt>
                <c:pt idx="116">
                  <c:v>0.56796116504854366</c:v>
                </c:pt>
                <c:pt idx="117">
                  <c:v>0.57281553398058249</c:v>
                </c:pt>
                <c:pt idx="118">
                  <c:v>0.57766990291262132</c:v>
                </c:pt>
                <c:pt idx="119">
                  <c:v>0.58252427184466016</c:v>
                </c:pt>
                <c:pt idx="120">
                  <c:v>0.58737864077669899</c:v>
                </c:pt>
                <c:pt idx="121">
                  <c:v>0.59223300970873782</c:v>
                </c:pt>
                <c:pt idx="122">
                  <c:v>0.59708737864077666</c:v>
                </c:pt>
                <c:pt idx="123">
                  <c:v>0.60194174757281549</c:v>
                </c:pt>
                <c:pt idx="124">
                  <c:v>0.60679611650485432</c:v>
                </c:pt>
                <c:pt idx="125">
                  <c:v>0.61165048543689315</c:v>
                </c:pt>
                <c:pt idx="126">
                  <c:v>0.61650485436893199</c:v>
                </c:pt>
                <c:pt idx="127">
                  <c:v>0.62135922330097082</c:v>
                </c:pt>
                <c:pt idx="128">
                  <c:v>0.62621359223300976</c:v>
                </c:pt>
                <c:pt idx="129">
                  <c:v>0.6310679611650486</c:v>
                </c:pt>
                <c:pt idx="130">
                  <c:v>0.63592233009708743</c:v>
                </c:pt>
                <c:pt idx="131">
                  <c:v>0.64077669902912626</c:v>
                </c:pt>
                <c:pt idx="132">
                  <c:v>0.64563106796116509</c:v>
                </c:pt>
                <c:pt idx="133">
                  <c:v>0.65048543689320393</c:v>
                </c:pt>
                <c:pt idx="134">
                  <c:v>0.65533980582524276</c:v>
                </c:pt>
                <c:pt idx="135">
                  <c:v>0.66019417475728159</c:v>
                </c:pt>
                <c:pt idx="136">
                  <c:v>0.66504854368932043</c:v>
                </c:pt>
                <c:pt idx="137">
                  <c:v>0.66990291262135926</c:v>
                </c:pt>
                <c:pt idx="138">
                  <c:v>0.67475728155339809</c:v>
                </c:pt>
                <c:pt idx="139">
                  <c:v>0.67961165048543692</c:v>
                </c:pt>
                <c:pt idx="140">
                  <c:v>0.68446601941747576</c:v>
                </c:pt>
                <c:pt idx="141">
                  <c:v>0.68932038834951459</c:v>
                </c:pt>
                <c:pt idx="142">
                  <c:v>0.69417475728155342</c:v>
                </c:pt>
                <c:pt idx="143">
                  <c:v>0.69902912621359226</c:v>
                </c:pt>
                <c:pt idx="144">
                  <c:v>0.70388349514563109</c:v>
                </c:pt>
                <c:pt idx="145">
                  <c:v>0.70873786407766992</c:v>
                </c:pt>
                <c:pt idx="146">
                  <c:v>0.71359223300970875</c:v>
                </c:pt>
                <c:pt idx="147">
                  <c:v>0.71844660194174759</c:v>
                </c:pt>
                <c:pt idx="148">
                  <c:v>0.72330097087378642</c:v>
                </c:pt>
                <c:pt idx="149">
                  <c:v>0.72815533980582525</c:v>
                </c:pt>
                <c:pt idx="150">
                  <c:v>0.73300970873786409</c:v>
                </c:pt>
                <c:pt idx="151">
                  <c:v>0.73786407766990292</c:v>
                </c:pt>
                <c:pt idx="152">
                  <c:v>0.74271844660194175</c:v>
                </c:pt>
                <c:pt idx="153">
                  <c:v>0.74757281553398058</c:v>
                </c:pt>
                <c:pt idx="154">
                  <c:v>0.75242718446601942</c:v>
                </c:pt>
                <c:pt idx="155">
                  <c:v>0.75728155339805825</c:v>
                </c:pt>
                <c:pt idx="156">
                  <c:v>0.76213592233009708</c:v>
                </c:pt>
                <c:pt idx="157">
                  <c:v>0.76699029126213591</c:v>
                </c:pt>
                <c:pt idx="158">
                  <c:v>0.77184466019417475</c:v>
                </c:pt>
                <c:pt idx="159">
                  <c:v>0.77669902912621358</c:v>
                </c:pt>
                <c:pt idx="160">
                  <c:v>0.78155339805825241</c:v>
                </c:pt>
                <c:pt idx="161">
                  <c:v>0.78640776699029125</c:v>
                </c:pt>
                <c:pt idx="162">
                  <c:v>0.79126213592233008</c:v>
                </c:pt>
                <c:pt idx="163">
                  <c:v>0.79611650485436891</c:v>
                </c:pt>
                <c:pt idx="164">
                  <c:v>0.80097087378640774</c:v>
                </c:pt>
                <c:pt idx="165">
                  <c:v>0.80582524271844658</c:v>
                </c:pt>
                <c:pt idx="166">
                  <c:v>0.81067961165048541</c:v>
                </c:pt>
                <c:pt idx="167">
                  <c:v>0.81553398058252424</c:v>
                </c:pt>
                <c:pt idx="168">
                  <c:v>0.82038834951456308</c:v>
                </c:pt>
                <c:pt idx="169">
                  <c:v>0.82524271844660191</c:v>
                </c:pt>
                <c:pt idx="170">
                  <c:v>0.83009708737864074</c:v>
                </c:pt>
                <c:pt idx="171">
                  <c:v>0.83495145631067957</c:v>
                </c:pt>
                <c:pt idx="172">
                  <c:v>0.83980582524271841</c:v>
                </c:pt>
                <c:pt idx="173">
                  <c:v>0.84466019417475724</c:v>
                </c:pt>
                <c:pt idx="174">
                  <c:v>0.84951456310679607</c:v>
                </c:pt>
                <c:pt idx="175">
                  <c:v>0.85436893203883491</c:v>
                </c:pt>
                <c:pt idx="176">
                  <c:v>0.85922330097087374</c:v>
                </c:pt>
                <c:pt idx="177">
                  <c:v>0.86407766990291257</c:v>
                </c:pt>
                <c:pt idx="178">
                  <c:v>0.8689320388349514</c:v>
                </c:pt>
                <c:pt idx="179">
                  <c:v>0.87378640776699024</c:v>
                </c:pt>
                <c:pt idx="180">
                  <c:v>0.87864077669902918</c:v>
                </c:pt>
                <c:pt idx="181">
                  <c:v>0.88349514563106801</c:v>
                </c:pt>
                <c:pt idx="182">
                  <c:v>0.88834951456310685</c:v>
                </c:pt>
                <c:pt idx="183">
                  <c:v>0.89320388349514568</c:v>
                </c:pt>
                <c:pt idx="184">
                  <c:v>0.89805825242718451</c:v>
                </c:pt>
                <c:pt idx="185">
                  <c:v>0.90291262135922334</c:v>
                </c:pt>
                <c:pt idx="186">
                  <c:v>0.90776699029126218</c:v>
                </c:pt>
                <c:pt idx="187">
                  <c:v>0.91262135922330101</c:v>
                </c:pt>
                <c:pt idx="188">
                  <c:v>0.91747572815533984</c:v>
                </c:pt>
                <c:pt idx="189">
                  <c:v>0.92233009708737868</c:v>
                </c:pt>
                <c:pt idx="190">
                  <c:v>0.92718446601941751</c:v>
                </c:pt>
                <c:pt idx="191">
                  <c:v>0.93203883495145634</c:v>
                </c:pt>
                <c:pt idx="192">
                  <c:v>0.93689320388349517</c:v>
                </c:pt>
                <c:pt idx="193">
                  <c:v>0.94174757281553401</c:v>
                </c:pt>
                <c:pt idx="194">
                  <c:v>0.94660194174757284</c:v>
                </c:pt>
                <c:pt idx="195">
                  <c:v>0.95145631067961167</c:v>
                </c:pt>
                <c:pt idx="196">
                  <c:v>0.9563106796116505</c:v>
                </c:pt>
                <c:pt idx="197">
                  <c:v>0.96116504854368934</c:v>
                </c:pt>
                <c:pt idx="198">
                  <c:v>0.96601941747572817</c:v>
                </c:pt>
                <c:pt idx="199">
                  <c:v>0.970873786407767</c:v>
                </c:pt>
                <c:pt idx="200">
                  <c:v>0.97572815533980584</c:v>
                </c:pt>
                <c:pt idx="201">
                  <c:v>0.98058252427184467</c:v>
                </c:pt>
                <c:pt idx="202">
                  <c:v>0.9854368932038835</c:v>
                </c:pt>
                <c:pt idx="203">
                  <c:v>0.99029126213592233</c:v>
                </c:pt>
                <c:pt idx="204">
                  <c:v>0.99514563106796117</c:v>
                </c:pt>
                <c:pt idx="205">
                  <c:v>1</c:v>
                </c:pt>
              </c:numCache>
            </c:numRef>
          </c:xVal>
          <c:yVal>
            <c:numRef>
              <c:f>'[Chart in Microsoft PowerPoint]Tamara all data'!$O$2:$O$207</c:f>
              <c:numCache>
                <c:formatCode>General</c:formatCode>
                <c:ptCount val="206"/>
                <c:pt idx="0">
                  <c:v>0.7</c:v>
                </c:pt>
                <c:pt idx="1">
                  <c:v>0.7</c:v>
                </c:pt>
                <c:pt idx="2">
                  <c:v>0.9</c:v>
                </c:pt>
                <c:pt idx="3">
                  <c:v>0.9</c:v>
                </c:pt>
                <c:pt idx="4">
                  <c:v>0.9</c:v>
                </c:pt>
                <c:pt idx="5">
                  <c:v>0.9</c:v>
                </c:pt>
                <c:pt idx="6">
                  <c:v>0.93</c:v>
                </c:pt>
                <c:pt idx="7">
                  <c:v>0.94</c:v>
                </c:pt>
                <c:pt idx="8">
                  <c:v>0.94</c:v>
                </c:pt>
                <c:pt idx="9">
                  <c:v>0.95</c:v>
                </c:pt>
                <c:pt idx="10">
                  <c:v>0.98</c:v>
                </c:pt>
                <c:pt idx="11">
                  <c:v>0.98</c:v>
                </c:pt>
                <c:pt idx="12">
                  <c:v>1</c:v>
                </c:pt>
                <c:pt idx="13">
                  <c:v>1.02</c:v>
                </c:pt>
                <c:pt idx="14">
                  <c:v>1.05</c:v>
                </c:pt>
                <c:pt idx="15">
                  <c:v>1.05</c:v>
                </c:pt>
                <c:pt idx="16">
                  <c:v>1.06</c:v>
                </c:pt>
                <c:pt idx="17">
                  <c:v>1.06</c:v>
                </c:pt>
                <c:pt idx="18">
                  <c:v>1.1000000000000001</c:v>
                </c:pt>
                <c:pt idx="19">
                  <c:v>1.1000000000000001</c:v>
                </c:pt>
                <c:pt idx="20">
                  <c:v>1.1000000000000001</c:v>
                </c:pt>
                <c:pt idx="21">
                  <c:v>1.1000000000000001</c:v>
                </c:pt>
                <c:pt idx="22">
                  <c:v>1.1000000000000001</c:v>
                </c:pt>
                <c:pt idx="23">
                  <c:v>1.1000000000000001</c:v>
                </c:pt>
                <c:pt idx="24">
                  <c:v>1.1000000000000001</c:v>
                </c:pt>
                <c:pt idx="25">
                  <c:v>1.1000000000000001</c:v>
                </c:pt>
                <c:pt idx="26">
                  <c:v>1.1000000000000001</c:v>
                </c:pt>
                <c:pt idx="27">
                  <c:v>1.1000000000000001</c:v>
                </c:pt>
                <c:pt idx="28">
                  <c:v>1.1000000000000001</c:v>
                </c:pt>
                <c:pt idx="29">
                  <c:v>1.1000000000000001</c:v>
                </c:pt>
                <c:pt idx="30">
                  <c:v>1.1000000000000001</c:v>
                </c:pt>
                <c:pt idx="31">
                  <c:v>1.1000000000000001</c:v>
                </c:pt>
                <c:pt idx="32">
                  <c:v>1.1100000000000001</c:v>
                </c:pt>
                <c:pt idx="33">
                  <c:v>1.1299999999999999</c:v>
                </c:pt>
                <c:pt idx="34">
                  <c:v>1.1299999999999999</c:v>
                </c:pt>
                <c:pt idx="35">
                  <c:v>1.1399999999999999</c:v>
                </c:pt>
                <c:pt idx="36">
                  <c:v>1.1499999999999999</c:v>
                </c:pt>
                <c:pt idx="37">
                  <c:v>1.1499999999999999</c:v>
                </c:pt>
                <c:pt idx="38">
                  <c:v>1.1599999999999999</c:v>
                </c:pt>
                <c:pt idx="39">
                  <c:v>1.1599999999999999</c:v>
                </c:pt>
                <c:pt idx="40">
                  <c:v>1.18</c:v>
                </c:pt>
                <c:pt idx="41">
                  <c:v>1.19</c:v>
                </c:pt>
                <c:pt idx="42">
                  <c:v>1.19</c:v>
                </c:pt>
                <c:pt idx="43">
                  <c:v>1.19</c:v>
                </c:pt>
                <c:pt idx="44">
                  <c:v>1.2</c:v>
                </c:pt>
                <c:pt idx="45">
                  <c:v>1.2</c:v>
                </c:pt>
                <c:pt idx="46">
                  <c:v>1.2</c:v>
                </c:pt>
                <c:pt idx="47">
                  <c:v>1.2</c:v>
                </c:pt>
                <c:pt idx="48">
                  <c:v>1.22</c:v>
                </c:pt>
                <c:pt idx="49">
                  <c:v>1.22</c:v>
                </c:pt>
                <c:pt idx="50">
                  <c:v>1.24</c:v>
                </c:pt>
                <c:pt idx="51">
                  <c:v>1.25</c:v>
                </c:pt>
                <c:pt idx="52">
                  <c:v>1.29</c:v>
                </c:pt>
                <c:pt idx="53">
                  <c:v>1.3</c:v>
                </c:pt>
                <c:pt idx="54">
                  <c:v>1.3</c:v>
                </c:pt>
                <c:pt idx="55">
                  <c:v>1.3</c:v>
                </c:pt>
                <c:pt idx="56">
                  <c:v>1.3</c:v>
                </c:pt>
                <c:pt idx="57">
                  <c:v>1.3</c:v>
                </c:pt>
                <c:pt idx="58">
                  <c:v>1.3</c:v>
                </c:pt>
                <c:pt idx="59">
                  <c:v>1.31</c:v>
                </c:pt>
                <c:pt idx="60">
                  <c:v>1.31</c:v>
                </c:pt>
                <c:pt idx="61">
                  <c:v>1.34</c:v>
                </c:pt>
                <c:pt idx="62">
                  <c:v>1.36</c:v>
                </c:pt>
                <c:pt idx="63">
                  <c:v>1.36</c:v>
                </c:pt>
                <c:pt idx="64">
                  <c:v>1.4</c:v>
                </c:pt>
                <c:pt idx="65">
                  <c:v>1.4</c:v>
                </c:pt>
                <c:pt idx="66">
                  <c:v>1.4</c:v>
                </c:pt>
                <c:pt idx="67">
                  <c:v>1.4</c:v>
                </c:pt>
                <c:pt idx="68">
                  <c:v>1.42</c:v>
                </c:pt>
                <c:pt idx="69">
                  <c:v>1.42</c:v>
                </c:pt>
                <c:pt idx="70">
                  <c:v>1.44</c:v>
                </c:pt>
                <c:pt idx="71">
                  <c:v>1.46</c:v>
                </c:pt>
                <c:pt idx="72">
                  <c:v>1.47</c:v>
                </c:pt>
                <c:pt idx="73">
                  <c:v>1.48</c:v>
                </c:pt>
                <c:pt idx="74">
                  <c:v>1.5</c:v>
                </c:pt>
                <c:pt idx="75">
                  <c:v>1.5</c:v>
                </c:pt>
                <c:pt idx="76">
                  <c:v>1.5</c:v>
                </c:pt>
                <c:pt idx="77">
                  <c:v>1.51</c:v>
                </c:pt>
                <c:pt idx="78">
                  <c:v>1.52</c:v>
                </c:pt>
                <c:pt idx="79">
                  <c:v>1.53</c:v>
                </c:pt>
                <c:pt idx="80">
                  <c:v>1.53</c:v>
                </c:pt>
                <c:pt idx="81">
                  <c:v>1.55</c:v>
                </c:pt>
                <c:pt idx="82">
                  <c:v>1.55</c:v>
                </c:pt>
                <c:pt idx="83">
                  <c:v>1.56</c:v>
                </c:pt>
                <c:pt idx="84">
                  <c:v>1.58</c:v>
                </c:pt>
                <c:pt idx="85">
                  <c:v>1.59</c:v>
                </c:pt>
                <c:pt idx="86">
                  <c:v>1.59</c:v>
                </c:pt>
                <c:pt idx="87">
                  <c:v>1.6</c:v>
                </c:pt>
                <c:pt idx="88">
                  <c:v>1.6</c:v>
                </c:pt>
                <c:pt idx="89">
                  <c:v>1.6</c:v>
                </c:pt>
                <c:pt idx="90">
                  <c:v>1.6</c:v>
                </c:pt>
                <c:pt idx="91">
                  <c:v>1.6</c:v>
                </c:pt>
                <c:pt idx="92">
                  <c:v>1.61</c:v>
                </c:pt>
                <c:pt idx="93">
                  <c:v>1.64</c:v>
                </c:pt>
                <c:pt idx="94">
                  <c:v>1.65</c:v>
                </c:pt>
                <c:pt idx="95">
                  <c:v>1.66</c:v>
                </c:pt>
                <c:pt idx="96">
                  <c:v>1.66</c:v>
                </c:pt>
                <c:pt idx="97">
                  <c:v>1.67</c:v>
                </c:pt>
                <c:pt idx="98">
                  <c:v>1.68</c:v>
                </c:pt>
                <c:pt idx="99">
                  <c:v>1.68</c:v>
                </c:pt>
                <c:pt idx="100">
                  <c:v>1.68</c:v>
                </c:pt>
                <c:pt idx="101">
                  <c:v>1.68</c:v>
                </c:pt>
                <c:pt idx="102">
                  <c:v>1.7</c:v>
                </c:pt>
                <c:pt idx="103">
                  <c:v>1.7</c:v>
                </c:pt>
                <c:pt idx="104">
                  <c:v>1.71</c:v>
                </c:pt>
                <c:pt idx="105">
                  <c:v>1.74</c:v>
                </c:pt>
                <c:pt idx="106">
                  <c:v>1.74</c:v>
                </c:pt>
                <c:pt idx="107">
                  <c:v>1.77</c:v>
                </c:pt>
                <c:pt idx="108">
                  <c:v>1.8</c:v>
                </c:pt>
                <c:pt idx="109">
                  <c:v>1.8</c:v>
                </c:pt>
                <c:pt idx="110">
                  <c:v>1.81</c:v>
                </c:pt>
                <c:pt idx="111">
                  <c:v>1.83</c:v>
                </c:pt>
                <c:pt idx="112">
                  <c:v>1.85</c:v>
                </c:pt>
                <c:pt idx="113">
                  <c:v>1.85</c:v>
                </c:pt>
                <c:pt idx="114">
                  <c:v>1.87</c:v>
                </c:pt>
                <c:pt idx="115">
                  <c:v>1.88</c:v>
                </c:pt>
                <c:pt idx="116">
                  <c:v>1.9</c:v>
                </c:pt>
                <c:pt idx="117">
                  <c:v>1.9</c:v>
                </c:pt>
                <c:pt idx="118">
                  <c:v>1.9</c:v>
                </c:pt>
                <c:pt idx="119">
                  <c:v>1.9</c:v>
                </c:pt>
                <c:pt idx="120">
                  <c:v>1.9</c:v>
                </c:pt>
                <c:pt idx="121">
                  <c:v>1.9</c:v>
                </c:pt>
                <c:pt idx="122">
                  <c:v>1.91</c:v>
                </c:pt>
                <c:pt idx="123">
                  <c:v>1.95</c:v>
                </c:pt>
                <c:pt idx="124">
                  <c:v>1.95</c:v>
                </c:pt>
                <c:pt idx="125">
                  <c:v>1.95</c:v>
                </c:pt>
                <c:pt idx="126">
                  <c:v>1.95</c:v>
                </c:pt>
                <c:pt idx="127">
                  <c:v>1.97</c:v>
                </c:pt>
                <c:pt idx="128">
                  <c:v>1.98</c:v>
                </c:pt>
                <c:pt idx="129">
                  <c:v>1.98</c:v>
                </c:pt>
                <c:pt idx="130">
                  <c:v>1.98</c:v>
                </c:pt>
                <c:pt idx="131">
                  <c:v>2</c:v>
                </c:pt>
                <c:pt idx="132">
                  <c:v>2</c:v>
                </c:pt>
                <c:pt idx="133">
                  <c:v>2</c:v>
                </c:pt>
                <c:pt idx="134">
                  <c:v>2</c:v>
                </c:pt>
                <c:pt idx="135">
                  <c:v>2</c:v>
                </c:pt>
                <c:pt idx="136">
                  <c:v>2</c:v>
                </c:pt>
                <c:pt idx="137">
                  <c:v>2</c:v>
                </c:pt>
                <c:pt idx="138">
                  <c:v>2</c:v>
                </c:pt>
                <c:pt idx="139">
                  <c:v>2</c:v>
                </c:pt>
                <c:pt idx="140">
                  <c:v>2.0099999999999998</c:v>
                </c:pt>
                <c:pt idx="141">
                  <c:v>2.02</c:v>
                </c:pt>
                <c:pt idx="142">
                  <c:v>2.02</c:v>
                </c:pt>
                <c:pt idx="143">
                  <c:v>2.02</c:v>
                </c:pt>
                <c:pt idx="144">
                  <c:v>2.0499999999999998</c:v>
                </c:pt>
                <c:pt idx="145">
                  <c:v>2.0499999999999998</c:v>
                </c:pt>
                <c:pt idx="146">
                  <c:v>2.06</c:v>
                </c:pt>
                <c:pt idx="147">
                  <c:v>2.06</c:v>
                </c:pt>
                <c:pt idx="148">
                  <c:v>2.09</c:v>
                </c:pt>
                <c:pt idx="149">
                  <c:v>2.09</c:v>
                </c:pt>
                <c:pt idx="150">
                  <c:v>2.1</c:v>
                </c:pt>
                <c:pt idx="151">
                  <c:v>2.1</c:v>
                </c:pt>
                <c:pt idx="152">
                  <c:v>2.1</c:v>
                </c:pt>
                <c:pt idx="153">
                  <c:v>2.1</c:v>
                </c:pt>
                <c:pt idx="154">
                  <c:v>2.1</c:v>
                </c:pt>
                <c:pt idx="155">
                  <c:v>2.1</c:v>
                </c:pt>
                <c:pt idx="156">
                  <c:v>2.1</c:v>
                </c:pt>
                <c:pt idx="157">
                  <c:v>2.13</c:v>
                </c:pt>
                <c:pt idx="158">
                  <c:v>2.15</c:v>
                </c:pt>
                <c:pt idx="159">
                  <c:v>2.19</c:v>
                </c:pt>
                <c:pt idx="160">
                  <c:v>2.2799999999999998</c:v>
                </c:pt>
                <c:pt idx="161">
                  <c:v>2.29</c:v>
                </c:pt>
                <c:pt idx="162">
                  <c:v>2.2999999999999998</c:v>
                </c:pt>
                <c:pt idx="163">
                  <c:v>2.2999999999999998</c:v>
                </c:pt>
                <c:pt idx="164">
                  <c:v>2.31</c:v>
                </c:pt>
                <c:pt idx="165">
                  <c:v>2.3199999999999998</c:v>
                </c:pt>
                <c:pt idx="166">
                  <c:v>2.3199999999999998</c:v>
                </c:pt>
                <c:pt idx="167">
                  <c:v>2.35</c:v>
                </c:pt>
                <c:pt idx="168">
                  <c:v>2.39</c:v>
                </c:pt>
                <c:pt idx="169">
                  <c:v>2.4</c:v>
                </c:pt>
                <c:pt idx="170">
                  <c:v>2.4</c:v>
                </c:pt>
                <c:pt idx="171">
                  <c:v>2.4300000000000002</c:v>
                </c:pt>
                <c:pt idx="172">
                  <c:v>2.4700000000000002</c:v>
                </c:pt>
                <c:pt idx="173">
                  <c:v>2.4700000000000002</c:v>
                </c:pt>
                <c:pt idx="174">
                  <c:v>2.48</c:v>
                </c:pt>
                <c:pt idx="175">
                  <c:v>2.5</c:v>
                </c:pt>
                <c:pt idx="176">
                  <c:v>2.5</c:v>
                </c:pt>
                <c:pt idx="177">
                  <c:v>2.52</c:v>
                </c:pt>
                <c:pt idx="178">
                  <c:v>2.5499999999999998</c:v>
                </c:pt>
                <c:pt idx="179">
                  <c:v>2.56</c:v>
                </c:pt>
                <c:pt idx="180">
                  <c:v>2.7</c:v>
                </c:pt>
                <c:pt idx="181">
                  <c:v>2.73</c:v>
                </c:pt>
                <c:pt idx="182">
                  <c:v>2.8</c:v>
                </c:pt>
                <c:pt idx="183">
                  <c:v>2.8</c:v>
                </c:pt>
                <c:pt idx="184">
                  <c:v>2.86</c:v>
                </c:pt>
                <c:pt idx="185">
                  <c:v>2.96</c:v>
                </c:pt>
                <c:pt idx="186">
                  <c:v>2.97</c:v>
                </c:pt>
                <c:pt idx="187">
                  <c:v>2.98</c:v>
                </c:pt>
                <c:pt idx="188">
                  <c:v>3</c:v>
                </c:pt>
                <c:pt idx="189">
                  <c:v>3</c:v>
                </c:pt>
                <c:pt idx="190">
                  <c:v>3</c:v>
                </c:pt>
                <c:pt idx="191">
                  <c:v>3</c:v>
                </c:pt>
                <c:pt idx="192">
                  <c:v>3</c:v>
                </c:pt>
                <c:pt idx="193">
                  <c:v>3</c:v>
                </c:pt>
                <c:pt idx="194">
                  <c:v>3.25</c:v>
                </c:pt>
                <c:pt idx="195">
                  <c:v>3.44</c:v>
                </c:pt>
                <c:pt idx="196">
                  <c:v>3.5</c:v>
                </c:pt>
                <c:pt idx="197">
                  <c:v>3.53</c:v>
                </c:pt>
                <c:pt idx="198">
                  <c:v>3.63</c:v>
                </c:pt>
                <c:pt idx="199">
                  <c:v>3.83</c:v>
                </c:pt>
                <c:pt idx="200">
                  <c:v>3.85</c:v>
                </c:pt>
                <c:pt idx="201">
                  <c:v>4</c:v>
                </c:pt>
                <c:pt idx="202">
                  <c:v>4.17</c:v>
                </c:pt>
                <c:pt idx="203">
                  <c:v>4.83</c:v>
                </c:pt>
                <c:pt idx="204">
                  <c:v>4.99</c:v>
                </c:pt>
                <c:pt idx="205">
                  <c:v>5.84</c:v>
                </c:pt>
              </c:numCache>
            </c:numRef>
          </c:yVal>
          <c:smooth val="0"/>
          <c:extLst>
            <c:ext xmlns:c16="http://schemas.microsoft.com/office/drawing/2014/chart" uri="{C3380CC4-5D6E-409C-BE32-E72D297353CC}">
              <c16:uniqueId val="{00000000-7047-452B-98DC-D14FC2330C40}"/>
            </c:ext>
          </c:extLst>
        </c:ser>
        <c:ser>
          <c:idx val="0"/>
          <c:order val="1"/>
          <c:tx>
            <c:strRef>
              <c:f>'[Chart in Microsoft PowerPoint]Tamara all data'!$R$1</c:f>
              <c:strCache>
                <c:ptCount val="1"/>
                <c:pt idx="0">
                  <c:v>New inlet manifolds</c:v>
                </c:pt>
              </c:strCache>
            </c:strRef>
          </c:tx>
          <c:spPr>
            <a:ln w="28575">
              <a:noFill/>
            </a:ln>
          </c:spPr>
          <c:marker>
            <c:symbol val="diamond"/>
            <c:size val="7"/>
          </c:marker>
          <c:xVal>
            <c:numRef>
              <c:f>'[Chart in Microsoft PowerPoint]Tamara all data'!$S$2:$S$304</c:f>
              <c:numCache>
                <c:formatCode>General</c:formatCode>
                <c:ptCount val="303"/>
                <c:pt idx="0">
                  <c:v>3.3003300330033004E-3</c:v>
                </c:pt>
                <c:pt idx="1">
                  <c:v>6.6006600660066007E-3</c:v>
                </c:pt>
                <c:pt idx="2">
                  <c:v>9.9009900990099011E-3</c:v>
                </c:pt>
                <c:pt idx="3">
                  <c:v>1.3201320132013201E-2</c:v>
                </c:pt>
                <c:pt idx="4">
                  <c:v>1.65016501650165E-2</c:v>
                </c:pt>
                <c:pt idx="5">
                  <c:v>1.9801980198019802E-2</c:v>
                </c:pt>
                <c:pt idx="6">
                  <c:v>2.3102310231023101E-2</c:v>
                </c:pt>
                <c:pt idx="7">
                  <c:v>2.6402640264026403E-2</c:v>
                </c:pt>
                <c:pt idx="8">
                  <c:v>2.9702970297029702E-2</c:v>
                </c:pt>
                <c:pt idx="9">
                  <c:v>3.3003300330033E-2</c:v>
                </c:pt>
                <c:pt idx="10">
                  <c:v>3.6303630363036306E-2</c:v>
                </c:pt>
                <c:pt idx="11">
                  <c:v>3.9603960396039604E-2</c:v>
                </c:pt>
                <c:pt idx="12">
                  <c:v>4.2904290429042903E-2</c:v>
                </c:pt>
                <c:pt idx="13">
                  <c:v>4.6204620462046202E-2</c:v>
                </c:pt>
                <c:pt idx="14">
                  <c:v>4.9504950495049507E-2</c:v>
                </c:pt>
                <c:pt idx="15">
                  <c:v>5.2805280528052806E-2</c:v>
                </c:pt>
                <c:pt idx="16">
                  <c:v>5.6105610561056105E-2</c:v>
                </c:pt>
                <c:pt idx="17">
                  <c:v>5.9405940594059403E-2</c:v>
                </c:pt>
                <c:pt idx="18">
                  <c:v>6.2706270627062702E-2</c:v>
                </c:pt>
                <c:pt idx="19">
                  <c:v>6.6006600660066E-2</c:v>
                </c:pt>
                <c:pt idx="20">
                  <c:v>6.9306930693069313E-2</c:v>
                </c:pt>
                <c:pt idx="21">
                  <c:v>7.2607260726072612E-2</c:v>
                </c:pt>
                <c:pt idx="22">
                  <c:v>7.590759075907591E-2</c:v>
                </c:pt>
                <c:pt idx="23">
                  <c:v>7.9207920792079209E-2</c:v>
                </c:pt>
                <c:pt idx="24">
                  <c:v>8.2508250825082508E-2</c:v>
                </c:pt>
                <c:pt idx="25">
                  <c:v>8.5808580858085806E-2</c:v>
                </c:pt>
                <c:pt idx="26">
                  <c:v>8.9108910891089105E-2</c:v>
                </c:pt>
                <c:pt idx="27">
                  <c:v>9.2409240924092403E-2</c:v>
                </c:pt>
                <c:pt idx="28">
                  <c:v>9.5709570957095716E-2</c:v>
                </c:pt>
                <c:pt idx="29">
                  <c:v>9.9009900990099015E-2</c:v>
                </c:pt>
                <c:pt idx="30">
                  <c:v>0.10231023102310231</c:v>
                </c:pt>
                <c:pt idx="31">
                  <c:v>0.10561056105610561</c:v>
                </c:pt>
                <c:pt idx="32">
                  <c:v>0.10891089108910891</c:v>
                </c:pt>
                <c:pt idx="33">
                  <c:v>0.11221122112211221</c:v>
                </c:pt>
                <c:pt idx="34">
                  <c:v>0.11551155115511551</c:v>
                </c:pt>
                <c:pt idx="35">
                  <c:v>0.11881188118811881</c:v>
                </c:pt>
                <c:pt idx="36">
                  <c:v>0.12211221122112212</c:v>
                </c:pt>
                <c:pt idx="37">
                  <c:v>0.1254125412541254</c:v>
                </c:pt>
                <c:pt idx="38">
                  <c:v>0.12871287128712872</c:v>
                </c:pt>
                <c:pt idx="39">
                  <c:v>0.132013201320132</c:v>
                </c:pt>
                <c:pt idx="40">
                  <c:v>0.13531353135313531</c:v>
                </c:pt>
                <c:pt idx="41">
                  <c:v>0.13861386138613863</c:v>
                </c:pt>
                <c:pt idx="42">
                  <c:v>0.14191419141914191</c:v>
                </c:pt>
                <c:pt idx="43">
                  <c:v>0.14521452145214522</c:v>
                </c:pt>
                <c:pt idx="44">
                  <c:v>0.14851485148514851</c:v>
                </c:pt>
                <c:pt idx="45">
                  <c:v>0.15181518151815182</c:v>
                </c:pt>
                <c:pt idx="46">
                  <c:v>0.15511551155115511</c:v>
                </c:pt>
                <c:pt idx="47">
                  <c:v>0.15841584158415842</c:v>
                </c:pt>
                <c:pt idx="48">
                  <c:v>0.1617161716171617</c:v>
                </c:pt>
                <c:pt idx="49">
                  <c:v>0.16501650165016502</c:v>
                </c:pt>
                <c:pt idx="50">
                  <c:v>0.16831683168316833</c:v>
                </c:pt>
                <c:pt idx="51">
                  <c:v>0.17161716171617161</c:v>
                </c:pt>
                <c:pt idx="52">
                  <c:v>0.17491749174917492</c:v>
                </c:pt>
                <c:pt idx="53">
                  <c:v>0.17821782178217821</c:v>
                </c:pt>
                <c:pt idx="54">
                  <c:v>0.18151815181518152</c:v>
                </c:pt>
                <c:pt idx="55">
                  <c:v>0.18481848184818481</c:v>
                </c:pt>
                <c:pt idx="56">
                  <c:v>0.18811881188118812</c:v>
                </c:pt>
                <c:pt idx="57">
                  <c:v>0.19141914191419143</c:v>
                </c:pt>
                <c:pt idx="58">
                  <c:v>0.19471947194719472</c:v>
                </c:pt>
                <c:pt idx="59">
                  <c:v>0.19801980198019803</c:v>
                </c:pt>
                <c:pt idx="60">
                  <c:v>0.20132013201320131</c:v>
                </c:pt>
                <c:pt idx="61">
                  <c:v>0.20462046204620463</c:v>
                </c:pt>
                <c:pt idx="62">
                  <c:v>0.20792079207920791</c:v>
                </c:pt>
                <c:pt idx="63">
                  <c:v>0.21122112211221122</c:v>
                </c:pt>
                <c:pt idx="64">
                  <c:v>0.21452145214521451</c:v>
                </c:pt>
                <c:pt idx="65">
                  <c:v>0.21782178217821782</c:v>
                </c:pt>
                <c:pt idx="66">
                  <c:v>0.22112211221122113</c:v>
                </c:pt>
                <c:pt idx="67">
                  <c:v>0.22442244224422442</c:v>
                </c:pt>
                <c:pt idx="68">
                  <c:v>0.22772277227722773</c:v>
                </c:pt>
                <c:pt idx="69">
                  <c:v>0.23102310231023102</c:v>
                </c:pt>
                <c:pt idx="70">
                  <c:v>0.23432343234323433</c:v>
                </c:pt>
                <c:pt idx="71">
                  <c:v>0.23762376237623761</c:v>
                </c:pt>
                <c:pt idx="72">
                  <c:v>0.24092409240924093</c:v>
                </c:pt>
                <c:pt idx="73">
                  <c:v>0.24422442244224424</c:v>
                </c:pt>
                <c:pt idx="74">
                  <c:v>0.24752475247524752</c:v>
                </c:pt>
                <c:pt idx="75">
                  <c:v>0.25082508250825081</c:v>
                </c:pt>
                <c:pt idx="76">
                  <c:v>0.25412541254125415</c:v>
                </c:pt>
                <c:pt idx="77">
                  <c:v>0.25742574257425743</c:v>
                </c:pt>
                <c:pt idx="78">
                  <c:v>0.26072607260726072</c:v>
                </c:pt>
                <c:pt idx="79">
                  <c:v>0.264026402640264</c:v>
                </c:pt>
                <c:pt idx="80">
                  <c:v>0.26732673267326734</c:v>
                </c:pt>
                <c:pt idx="81">
                  <c:v>0.27062706270627063</c:v>
                </c:pt>
                <c:pt idx="82">
                  <c:v>0.27392739273927391</c:v>
                </c:pt>
                <c:pt idx="83">
                  <c:v>0.27722772277227725</c:v>
                </c:pt>
                <c:pt idx="84">
                  <c:v>0.28052805280528054</c:v>
                </c:pt>
                <c:pt idx="85">
                  <c:v>0.28382838283828382</c:v>
                </c:pt>
                <c:pt idx="86">
                  <c:v>0.28712871287128711</c:v>
                </c:pt>
                <c:pt idx="87">
                  <c:v>0.29042904290429045</c:v>
                </c:pt>
                <c:pt idx="88">
                  <c:v>0.29372937293729373</c:v>
                </c:pt>
                <c:pt idx="89">
                  <c:v>0.29702970297029702</c:v>
                </c:pt>
                <c:pt idx="90">
                  <c:v>0.30033003300330036</c:v>
                </c:pt>
                <c:pt idx="91">
                  <c:v>0.30363036303630364</c:v>
                </c:pt>
                <c:pt idx="92">
                  <c:v>0.30693069306930693</c:v>
                </c:pt>
                <c:pt idx="93">
                  <c:v>0.31023102310231021</c:v>
                </c:pt>
                <c:pt idx="94">
                  <c:v>0.31353135313531355</c:v>
                </c:pt>
                <c:pt idx="95">
                  <c:v>0.31683168316831684</c:v>
                </c:pt>
                <c:pt idx="96">
                  <c:v>0.32013201320132012</c:v>
                </c:pt>
                <c:pt idx="97">
                  <c:v>0.32343234323432341</c:v>
                </c:pt>
                <c:pt idx="98">
                  <c:v>0.32673267326732675</c:v>
                </c:pt>
                <c:pt idx="99">
                  <c:v>0.33003300330033003</c:v>
                </c:pt>
                <c:pt idx="100">
                  <c:v>0.33333333333333331</c:v>
                </c:pt>
                <c:pt idx="101">
                  <c:v>0.33663366336633666</c:v>
                </c:pt>
                <c:pt idx="102">
                  <c:v>0.33993399339933994</c:v>
                </c:pt>
                <c:pt idx="103">
                  <c:v>0.34323432343234322</c:v>
                </c:pt>
                <c:pt idx="104">
                  <c:v>0.34653465346534651</c:v>
                </c:pt>
                <c:pt idx="105">
                  <c:v>0.34983498349834985</c:v>
                </c:pt>
                <c:pt idx="106">
                  <c:v>0.35313531353135313</c:v>
                </c:pt>
                <c:pt idx="107">
                  <c:v>0.35643564356435642</c:v>
                </c:pt>
                <c:pt idx="108">
                  <c:v>0.35973597359735976</c:v>
                </c:pt>
                <c:pt idx="109">
                  <c:v>0.36303630363036304</c:v>
                </c:pt>
                <c:pt idx="110">
                  <c:v>0.36633663366336633</c:v>
                </c:pt>
                <c:pt idx="111">
                  <c:v>0.36963696369636961</c:v>
                </c:pt>
                <c:pt idx="112">
                  <c:v>0.37293729372937295</c:v>
                </c:pt>
                <c:pt idx="113">
                  <c:v>0.37623762376237624</c:v>
                </c:pt>
                <c:pt idx="114">
                  <c:v>0.37953795379537952</c:v>
                </c:pt>
                <c:pt idx="115">
                  <c:v>0.38283828382838286</c:v>
                </c:pt>
                <c:pt idx="116">
                  <c:v>0.38613861386138615</c:v>
                </c:pt>
                <c:pt idx="117">
                  <c:v>0.38943894389438943</c:v>
                </c:pt>
                <c:pt idx="118">
                  <c:v>0.39273927392739272</c:v>
                </c:pt>
                <c:pt idx="119">
                  <c:v>0.39603960396039606</c:v>
                </c:pt>
                <c:pt idx="120">
                  <c:v>0.39933993399339934</c:v>
                </c:pt>
                <c:pt idx="121">
                  <c:v>0.40264026402640263</c:v>
                </c:pt>
                <c:pt idx="122">
                  <c:v>0.40594059405940597</c:v>
                </c:pt>
                <c:pt idx="123">
                  <c:v>0.40924092409240925</c:v>
                </c:pt>
                <c:pt idx="124">
                  <c:v>0.41254125412541254</c:v>
                </c:pt>
                <c:pt idx="125">
                  <c:v>0.41584158415841582</c:v>
                </c:pt>
                <c:pt idx="126">
                  <c:v>0.41914191419141916</c:v>
                </c:pt>
                <c:pt idx="127">
                  <c:v>0.42244224422442245</c:v>
                </c:pt>
                <c:pt idx="128">
                  <c:v>0.42574257425742573</c:v>
                </c:pt>
                <c:pt idx="129">
                  <c:v>0.42904290429042902</c:v>
                </c:pt>
                <c:pt idx="130">
                  <c:v>0.43234323432343236</c:v>
                </c:pt>
                <c:pt idx="131">
                  <c:v>0.43564356435643564</c:v>
                </c:pt>
                <c:pt idx="132">
                  <c:v>0.43894389438943893</c:v>
                </c:pt>
                <c:pt idx="133">
                  <c:v>0.44224422442244227</c:v>
                </c:pt>
                <c:pt idx="134">
                  <c:v>0.44554455445544555</c:v>
                </c:pt>
                <c:pt idx="135">
                  <c:v>0.44884488448844884</c:v>
                </c:pt>
                <c:pt idx="136">
                  <c:v>0.45214521452145212</c:v>
                </c:pt>
                <c:pt idx="137">
                  <c:v>0.45544554455445546</c:v>
                </c:pt>
                <c:pt idx="138">
                  <c:v>0.45874587458745875</c:v>
                </c:pt>
                <c:pt idx="139">
                  <c:v>0.46204620462046203</c:v>
                </c:pt>
                <c:pt idx="140">
                  <c:v>0.46534653465346537</c:v>
                </c:pt>
                <c:pt idx="141">
                  <c:v>0.46864686468646866</c:v>
                </c:pt>
                <c:pt idx="142">
                  <c:v>0.47194719471947194</c:v>
                </c:pt>
                <c:pt idx="143">
                  <c:v>0.47524752475247523</c:v>
                </c:pt>
                <c:pt idx="144">
                  <c:v>0.47854785478547857</c:v>
                </c:pt>
                <c:pt idx="145">
                  <c:v>0.48184818481848185</c:v>
                </c:pt>
                <c:pt idx="146">
                  <c:v>0.48514851485148514</c:v>
                </c:pt>
                <c:pt idx="147">
                  <c:v>0.48844884488448848</c:v>
                </c:pt>
                <c:pt idx="148">
                  <c:v>0.49174917491749176</c:v>
                </c:pt>
                <c:pt idx="149">
                  <c:v>0.49504950495049505</c:v>
                </c:pt>
                <c:pt idx="150">
                  <c:v>0.49834983498349833</c:v>
                </c:pt>
                <c:pt idx="151">
                  <c:v>0.50165016501650161</c:v>
                </c:pt>
                <c:pt idx="152">
                  <c:v>0.50495049504950495</c:v>
                </c:pt>
                <c:pt idx="153">
                  <c:v>0.5082508250825083</c:v>
                </c:pt>
                <c:pt idx="154">
                  <c:v>0.51155115511551152</c:v>
                </c:pt>
                <c:pt idx="155">
                  <c:v>0.51485148514851486</c:v>
                </c:pt>
                <c:pt idx="156">
                  <c:v>0.5181518151815182</c:v>
                </c:pt>
                <c:pt idx="157">
                  <c:v>0.52145214521452143</c:v>
                </c:pt>
                <c:pt idx="158">
                  <c:v>0.52475247524752477</c:v>
                </c:pt>
                <c:pt idx="159">
                  <c:v>0.528052805280528</c:v>
                </c:pt>
                <c:pt idx="160">
                  <c:v>0.53135313531353134</c:v>
                </c:pt>
                <c:pt idx="161">
                  <c:v>0.53465346534653468</c:v>
                </c:pt>
                <c:pt idx="162">
                  <c:v>0.53795379537953791</c:v>
                </c:pt>
                <c:pt idx="163">
                  <c:v>0.54125412541254125</c:v>
                </c:pt>
                <c:pt idx="164">
                  <c:v>0.54455445544554459</c:v>
                </c:pt>
                <c:pt idx="165">
                  <c:v>0.54785478547854782</c:v>
                </c:pt>
                <c:pt idx="166">
                  <c:v>0.55115511551155116</c:v>
                </c:pt>
                <c:pt idx="167">
                  <c:v>0.5544554455445545</c:v>
                </c:pt>
                <c:pt idx="168">
                  <c:v>0.55775577557755773</c:v>
                </c:pt>
                <c:pt idx="169">
                  <c:v>0.56105610561056107</c:v>
                </c:pt>
                <c:pt idx="170">
                  <c:v>0.5643564356435643</c:v>
                </c:pt>
                <c:pt idx="171">
                  <c:v>0.56765676567656764</c:v>
                </c:pt>
                <c:pt idx="172">
                  <c:v>0.57095709570957098</c:v>
                </c:pt>
                <c:pt idx="173">
                  <c:v>0.57425742574257421</c:v>
                </c:pt>
                <c:pt idx="174">
                  <c:v>0.57755775577557755</c:v>
                </c:pt>
                <c:pt idx="175">
                  <c:v>0.58085808580858089</c:v>
                </c:pt>
                <c:pt idx="176">
                  <c:v>0.58415841584158412</c:v>
                </c:pt>
                <c:pt idx="177">
                  <c:v>0.58745874587458746</c:v>
                </c:pt>
                <c:pt idx="178">
                  <c:v>0.5907590759075908</c:v>
                </c:pt>
                <c:pt idx="179">
                  <c:v>0.59405940594059403</c:v>
                </c:pt>
                <c:pt idx="180">
                  <c:v>0.59735973597359737</c:v>
                </c:pt>
                <c:pt idx="181">
                  <c:v>0.60066006600660071</c:v>
                </c:pt>
                <c:pt idx="182">
                  <c:v>0.60396039603960394</c:v>
                </c:pt>
                <c:pt idx="183">
                  <c:v>0.60726072607260728</c:v>
                </c:pt>
                <c:pt idx="184">
                  <c:v>0.61056105610561051</c:v>
                </c:pt>
                <c:pt idx="185">
                  <c:v>0.61386138613861385</c:v>
                </c:pt>
                <c:pt idx="186">
                  <c:v>0.61716171617161719</c:v>
                </c:pt>
                <c:pt idx="187">
                  <c:v>0.62046204620462042</c:v>
                </c:pt>
                <c:pt idx="188">
                  <c:v>0.62376237623762376</c:v>
                </c:pt>
                <c:pt idx="189">
                  <c:v>0.6270627062706271</c:v>
                </c:pt>
                <c:pt idx="190">
                  <c:v>0.63036303630363033</c:v>
                </c:pt>
                <c:pt idx="191">
                  <c:v>0.63366336633663367</c:v>
                </c:pt>
                <c:pt idx="192">
                  <c:v>0.63696369636963701</c:v>
                </c:pt>
                <c:pt idx="193">
                  <c:v>0.64026402640264024</c:v>
                </c:pt>
                <c:pt idx="194">
                  <c:v>0.64356435643564358</c:v>
                </c:pt>
                <c:pt idx="195">
                  <c:v>0.64686468646864681</c:v>
                </c:pt>
                <c:pt idx="196">
                  <c:v>0.65016501650165015</c:v>
                </c:pt>
                <c:pt idx="197">
                  <c:v>0.65346534653465349</c:v>
                </c:pt>
                <c:pt idx="198">
                  <c:v>0.65676567656765672</c:v>
                </c:pt>
                <c:pt idx="199">
                  <c:v>0.66006600660066006</c:v>
                </c:pt>
                <c:pt idx="200">
                  <c:v>0.6633663366336634</c:v>
                </c:pt>
                <c:pt idx="201">
                  <c:v>0.66666666666666663</c:v>
                </c:pt>
                <c:pt idx="202">
                  <c:v>0.66996699669966997</c:v>
                </c:pt>
                <c:pt idx="203">
                  <c:v>0.67326732673267331</c:v>
                </c:pt>
                <c:pt idx="204">
                  <c:v>0.67656765676567654</c:v>
                </c:pt>
                <c:pt idx="205">
                  <c:v>0.67986798679867988</c:v>
                </c:pt>
                <c:pt idx="206">
                  <c:v>0.68316831683168322</c:v>
                </c:pt>
                <c:pt idx="207">
                  <c:v>0.68646864686468645</c:v>
                </c:pt>
                <c:pt idx="208">
                  <c:v>0.68976897689768979</c:v>
                </c:pt>
                <c:pt idx="209">
                  <c:v>0.69306930693069302</c:v>
                </c:pt>
                <c:pt idx="210">
                  <c:v>0.69636963696369636</c:v>
                </c:pt>
                <c:pt idx="211">
                  <c:v>0.6996699669966997</c:v>
                </c:pt>
                <c:pt idx="212">
                  <c:v>0.70297029702970293</c:v>
                </c:pt>
                <c:pt idx="213">
                  <c:v>0.70627062706270627</c:v>
                </c:pt>
                <c:pt idx="214">
                  <c:v>0.70957095709570961</c:v>
                </c:pt>
                <c:pt idx="215">
                  <c:v>0.71287128712871284</c:v>
                </c:pt>
                <c:pt idx="216">
                  <c:v>0.71617161716171618</c:v>
                </c:pt>
                <c:pt idx="217">
                  <c:v>0.71947194719471952</c:v>
                </c:pt>
                <c:pt idx="218">
                  <c:v>0.72277227722772275</c:v>
                </c:pt>
                <c:pt idx="219">
                  <c:v>0.72607260726072609</c:v>
                </c:pt>
                <c:pt idx="220">
                  <c:v>0.72937293729372932</c:v>
                </c:pt>
                <c:pt idx="221">
                  <c:v>0.73267326732673266</c:v>
                </c:pt>
                <c:pt idx="222">
                  <c:v>0.735973597359736</c:v>
                </c:pt>
                <c:pt idx="223">
                  <c:v>0.73927392739273923</c:v>
                </c:pt>
                <c:pt idx="224">
                  <c:v>0.74257425742574257</c:v>
                </c:pt>
                <c:pt idx="225">
                  <c:v>0.74587458745874591</c:v>
                </c:pt>
                <c:pt idx="226">
                  <c:v>0.74917491749174914</c:v>
                </c:pt>
                <c:pt idx="227">
                  <c:v>0.75247524752475248</c:v>
                </c:pt>
                <c:pt idx="228">
                  <c:v>0.75577557755775582</c:v>
                </c:pt>
                <c:pt idx="229">
                  <c:v>0.75907590759075905</c:v>
                </c:pt>
                <c:pt idx="230">
                  <c:v>0.76237623762376239</c:v>
                </c:pt>
                <c:pt idx="231">
                  <c:v>0.76567656765676573</c:v>
                </c:pt>
                <c:pt idx="232">
                  <c:v>0.76897689768976896</c:v>
                </c:pt>
                <c:pt idx="233">
                  <c:v>0.7722772277227723</c:v>
                </c:pt>
                <c:pt idx="234">
                  <c:v>0.77557755775577553</c:v>
                </c:pt>
                <c:pt idx="235">
                  <c:v>0.77887788778877887</c:v>
                </c:pt>
                <c:pt idx="236">
                  <c:v>0.78217821782178221</c:v>
                </c:pt>
                <c:pt idx="237">
                  <c:v>0.78547854785478544</c:v>
                </c:pt>
                <c:pt idx="238">
                  <c:v>0.78877887788778878</c:v>
                </c:pt>
                <c:pt idx="239">
                  <c:v>0.79207920792079212</c:v>
                </c:pt>
                <c:pt idx="240">
                  <c:v>0.79537953795379535</c:v>
                </c:pt>
                <c:pt idx="241">
                  <c:v>0.79867986798679869</c:v>
                </c:pt>
                <c:pt idx="242">
                  <c:v>0.80198019801980203</c:v>
                </c:pt>
                <c:pt idx="243">
                  <c:v>0.80528052805280526</c:v>
                </c:pt>
                <c:pt idx="244">
                  <c:v>0.8085808580858086</c:v>
                </c:pt>
                <c:pt idx="245">
                  <c:v>0.81188118811881194</c:v>
                </c:pt>
                <c:pt idx="246">
                  <c:v>0.81518151815181517</c:v>
                </c:pt>
                <c:pt idx="247">
                  <c:v>0.81848184818481851</c:v>
                </c:pt>
                <c:pt idx="248">
                  <c:v>0.82178217821782173</c:v>
                </c:pt>
                <c:pt idx="249">
                  <c:v>0.82508250825082508</c:v>
                </c:pt>
                <c:pt idx="250">
                  <c:v>0.82838283828382842</c:v>
                </c:pt>
                <c:pt idx="251">
                  <c:v>0.83168316831683164</c:v>
                </c:pt>
                <c:pt idx="252">
                  <c:v>0.83498349834983498</c:v>
                </c:pt>
                <c:pt idx="253">
                  <c:v>0.83828382838283833</c:v>
                </c:pt>
                <c:pt idx="254">
                  <c:v>0.84158415841584155</c:v>
                </c:pt>
                <c:pt idx="255">
                  <c:v>0.84488448844884489</c:v>
                </c:pt>
                <c:pt idx="256">
                  <c:v>0.84818481848184824</c:v>
                </c:pt>
                <c:pt idx="257">
                  <c:v>0.85148514851485146</c:v>
                </c:pt>
                <c:pt idx="258">
                  <c:v>0.8547854785478548</c:v>
                </c:pt>
                <c:pt idx="259">
                  <c:v>0.85808580858085803</c:v>
                </c:pt>
                <c:pt idx="260">
                  <c:v>0.86138613861386137</c:v>
                </c:pt>
                <c:pt idx="261">
                  <c:v>0.86468646864686471</c:v>
                </c:pt>
                <c:pt idx="262">
                  <c:v>0.86798679867986794</c:v>
                </c:pt>
                <c:pt idx="263">
                  <c:v>0.87128712871287128</c:v>
                </c:pt>
                <c:pt idx="264">
                  <c:v>0.87458745874587462</c:v>
                </c:pt>
                <c:pt idx="265">
                  <c:v>0.87788778877887785</c:v>
                </c:pt>
                <c:pt idx="266">
                  <c:v>0.88118811881188119</c:v>
                </c:pt>
                <c:pt idx="267">
                  <c:v>0.88448844884488453</c:v>
                </c:pt>
                <c:pt idx="268">
                  <c:v>0.88778877887788776</c:v>
                </c:pt>
                <c:pt idx="269">
                  <c:v>0.8910891089108911</c:v>
                </c:pt>
                <c:pt idx="270">
                  <c:v>0.89438943894389444</c:v>
                </c:pt>
                <c:pt idx="271">
                  <c:v>0.89768976897689767</c:v>
                </c:pt>
                <c:pt idx="272">
                  <c:v>0.90099009900990101</c:v>
                </c:pt>
                <c:pt idx="273">
                  <c:v>0.90429042904290424</c:v>
                </c:pt>
                <c:pt idx="274">
                  <c:v>0.90759075907590758</c:v>
                </c:pt>
                <c:pt idx="275">
                  <c:v>0.91089108910891092</c:v>
                </c:pt>
                <c:pt idx="276">
                  <c:v>0.91419141914191415</c:v>
                </c:pt>
                <c:pt idx="277">
                  <c:v>0.91749174917491749</c:v>
                </c:pt>
                <c:pt idx="278">
                  <c:v>0.92079207920792083</c:v>
                </c:pt>
                <c:pt idx="279">
                  <c:v>0.92409240924092406</c:v>
                </c:pt>
                <c:pt idx="280">
                  <c:v>0.9273927392739274</c:v>
                </c:pt>
                <c:pt idx="281">
                  <c:v>0.93069306930693074</c:v>
                </c:pt>
                <c:pt idx="282">
                  <c:v>0.93399339933993397</c:v>
                </c:pt>
                <c:pt idx="283">
                  <c:v>0.93729372937293731</c:v>
                </c:pt>
                <c:pt idx="284">
                  <c:v>0.94059405940594054</c:v>
                </c:pt>
                <c:pt idx="285">
                  <c:v>0.94389438943894388</c:v>
                </c:pt>
                <c:pt idx="286">
                  <c:v>0.94719471947194722</c:v>
                </c:pt>
                <c:pt idx="287">
                  <c:v>0.95049504950495045</c:v>
                </c:pt>
                <c:pt idx="288">
                  <c:v>0.95379537953795379</c:v>
                </c:pt>
                <c:pt idx="289">
                  <c:v>0.95709570957095713</c:v>
                </c:pt>
                <c:pt idx="290">
                  <c:v>0.96039603960396036</c:v>
                </c:pt>
                <c:pt idx="291">
                  <c:v>0.9636963696369637</c:v>
                </c:pt>
                <c:pt idx="292">
                  <c:v>0.96699669966996704</c:v>
                </c:pt>
                <c:pt idx="293">
                  <c:v>0.97029702970297027</c:v>
                </c:pt>
                <c:pt idx="294">
                  <c:v>0.97359735973597361</c:v>
                </c:pt>
                <c:pt idx="295">
                  <c:v>0.97689768976897695</c:v>
                </c:pt>
                <c:pt idx="296">
                  <c:v>0.98019801980198018</c:v>
                </c:pt>
                <c:pt idx="297">
                  <c:v>0.98349834983498352</c:v>
                </c:pt>
                <c:pt idx="298">
                  <c:v>0.98679867986798675</c:v>
                </c:pt>
                <c:pt idx="299">
                  <c:v>0.99009900990099009</c:v>
                </c:pt>
                <c:pt idx="300">
                  <c:v>0.99339933993399343</c:v>
                </c:pt>
                <c:pt idx="301">
                  <c:v>0.99669966996699666</c:v>
                </c:pt>
                <c:pt idx="302">
                  <c:v>1</c:v>
                </c:pt>
              </c:numCache>
            </c:numRef>
          </c:xVal>
          <c:yVal>
            <c:numRef>
              <c:f>'[Chart in Microsoft PowerPoint]Tamara all data'!$R$2:$R$304</c:f>
              <c:numCache>
                <c:formatCode>General</c:formatCode>
                <c:ptCount val="303"/>
                <c:pt idx="0">
                  <c:v>0.06</c:v>
                </c:pt>
                <c:pt idx="1">
                  <c:v>0.2</c:v>
                </c:pt>
                <c:pt idx="2">
                  <c:v>0.4</c:v>
                </c:pt>
                <c:pt idx="3">
                  <c:v>0.44</c:v>
                </c:pt>
                <c:pt idx="4">
                  <c:v>0.46</c:v>
                </c:pt>
                <c:pt idx="5">
                  <c:v>0.47</c:v>
                </c:pt>
                <c:pt idx="6">
                  <c:v>0.48</c:v>
                </c:pt>
                <c:pt idx="7">
                  <c:v>0.48</c:v>
                </c:pt>
                <c:pt idx="8">
                  <c:v>0.48</c:v>
                </c:pt>
                <c:pt idx="9">
                  <c:v>0.5</c:v>
                </c:pt>
                <c:pt idx="10">
                  <c:v>0.5</c:v>
                </c:pt>
                <c:pt idx="11">
                  <c:v>0.5</c:v>
                </c:pt>
                <c:pt idx="12">
                  <c:v>0.5</c:v>
                </c:pt>
                <c:pt idx="13">
                  <c:v>0.55000000000000004</c:v>
                </c:pt>
                <c:pt idx="14">
                  <c:v>0.57999999999999996</c:v>
                </c:pt>
                <c:pt idx="15">
                  <c:v>0.59</c:v>
                </c:pt>
                <c:pt idx="16">
                  <c:v>0.6</c:v>
                </c:pt>
                <c:pt idx="17">
                  <c:v>0.6</c:v>
                </c:pt>
                <c:pt idx="18">
                  <c:v>0.6</c:v>
                </c:pt>
                <c:pt idx="19">
                  <c:v>0.6</c:v>
                </c:pt>
                <c:pt idx="20">
                  <c:v>0.6</c:v>
                </c:pt>
                <c:pt idx="21">
                  <c:v>0.6</c:v>
                </c:pt>
                <c:pt idx="22">
                  <c:v>0.6</c:v>
                </c:pt>
                <c:pt idx="23">
                  <c:v>0.6</c:v>
                </c:pt>
                <c:pt idx="24">
                  <c:v>0.62</c:v>
                </c:pt>
                <c:pt idx="25">
                  <c:v>0.63</c:v>
                </c:pt>
                <c:pt idx="26">
                  <c:v>0.63</c:v>
                </c:pt>
                <c:pt idx="27">
                  <c:v>0.63</c:v>
                </c:pt>
                <c:pt idx="28">
                  <c:v>0.63</c:v>
                </c:pt>
                <c:pt idx="29">
                  <c:v>0.63</c:v>
                </c:pt>
                <c:pt idx="30">
                  <c:v>0.64</c:v>
                </c:pt>
                <c:pt idx="31">
                  <c:v>0.64</c:v>
                </c:pt>
                <c:pt idx="32">
                  <c:v>0.65</c:v>
                </c:pt>
                <c:pt idx="33">
                  <c:v>0.65</c:v>
                </c:pt>
                <c:pt idx="34">
                  <c:v>0.67</c:v>
                </c:pt>
                <c:pt idx="35">
                  <c:v>0.67</c:v>
                </c:pt>
                <c:pt idx="36">
                  <c:v>0.68</c:v>
                </c:pt>
                <c:pt idx="37">
                  <c:v>0.68</c:v>
                </c:pt>
                <c:pt idx="38">
                  <c:v>0.68</c:v>
                </c:pt>
                <c:pt idx="39">
                  <c:v>0.69</c:v>
                </c:pt>
                <c:pt idx="40">
                  <c:v>0.69</c:v>
                </c:pt>
                <c:pt idx="41">
                  <c:v>0.69</c:v>
                </c:pt>
                <c:pt idx="42">
                  <c:v>0.69</c:v>
                </c:pt>
                <c:pt idx="43">
                  <c:v>0.69</c:v>
                </c:pt>
                <c:pt idx="44">
                  <c:v>0.69</c:v>
                </c:pt>
                <c:pt idx="45">
                  <c:v>0.7</c:v>
                </c:pt>
                <c:pt idx="46">
                  <c:v>0.7</c:v>
                </c:pt>
                <c:pt idx="47">
                  <c:v>0.7</c:v>
                </c:pt>
                <c:pt idx="48">
                  <c:v>0.7</c:v>
                </c:pt>
                <c:pt idx="49">
                  <c:v>0.7</c:v>
                </c:pt>
                <c:pt idx="50">
                  <c:v>0.7</c:v>
                </c:pt>
                <c:pt idx="51">
                  <c:v>0.7</c:v>
                </c:pt>
                <c:pt idx="52">
                  <c:v>0.7</c:v>
                </c:pt>
                <c:pt idx="53">
                  <c:v>0.7</c:v>
                </c:pt>
                <c:pt idx="54">
                  <c:v>0.7</c:v>
                </c:pt>
                <c:pt idx="55">
                  <c:v>0.7</c:v>
                </c:pt>
                <c:pt idx="56">
                  <c:v>0.7</c:v>
                </c:pt>
                <c:pt idx="57">
                  <c:v>0.7</c:v>
                </c:pt>
                <c:pt idx="58">
                  <c:v>0.71</c:v>
                </c:pt>
                <c:pt idx="59">
                  <c:v>0.72</c:v>
                </c:pt>
                <c:pt idx="60">
                  <c:v>0.73</c:v>
                </c:pt>
                <c:pt idx="61">
                  <c:v>0.73</c:v>
                </c:pt>
                <c:pt idx="62">
                  <c:v>0.73</c:v>
                </c:pt>
                <c:pt idx="63">
                  <c:v>0.73</c:v>
                </c:pt>
                <c:pt idx="64">
                  <c:v>0.74</c:v>
                </c:pt>
                <c:pt idx="65">
                  <c:v>0.75</c:v>
                </c:pt>
                <c:pt idx="66">
                  <c:v>0.75</c:v>
                </c:pt>
                <c:pt idx="67">
                  <c:v>0.75</c:v>
                </c:pt>
                <c:pt idx="68">
                  <c:v>0.77</c:v>
                </c:pt>
                <c:pt idx="69">
                  <c:v>0.78</c:v>
                </c:pt>
                <c:pt idx="70">
                  <c:v>0.78</c:v>
                </c:pt>
                <c:pt idx="71">
                  <c:v>0.79</c:v>
                </c:pt>
                <c:pt idx="72">
                  <c:v>0.79</c:v>
                </c:pt>
                <c:pt idx="73">
                  <c:v>0.8</c:v>
                </c:pt>
                <c:pt idx="74">
                  <c:v>0.8</c:v>
                </c:pt>
                <c:pt idx="75">
                  <c:v>0.8</c:v>
                </c:pt>
                <c:pt idx="76">
                  <c:v>0.8</c:v>
                </c:pt>
                <c:pt idx="77">
                  <c:v>0.8</c:v>
                </c:pt>
                <c:pt idx="78">
                  <c:v>0.8</c:v>
                </c:pt>
                <c:pt idx="79">
                  <c:v>0.8</c:v>
                </c:pt>
                <c:pt idx="80">
                  <c:v>0.8</c:v>
                </c:pt>
                <c:pt idx="81">
                  <c:v>0.8</c:v>
                </c:pt>
                <c:pt idx="82">
                  <c:v>0.8</c:v>
                </c:pt>
                <c:pt idx="83">
                  <c:v>0.8</c:v>
                </c:pt>
                <c:pt idx="84">
                  <c:v>0.8</c:v>
                </c:pt>
                <c:pt idx="85">
                  <c:v>0.8</c:v>
                </c:pt>
                <c:pt idx="86">
                  <c:v>0.8</c:v>
                </c:pt>
                <c:pt idx="87">
                  <c:v>0.8</c:v>
                </c:pt>
                <c:pt idx="88">
                  <c:v>0.8</c:v>
                </c:pt>
                <c:pt idx="89">
                  <c:v>0.8</c:v>
                </c:pt>
                <c:pt idx="90">
                  <c:v>0.8</c:v>
                </c:pt>
                <c:pt idx="91">
                  <c:v>0.8</c:v>
                </c:pt>
                <c:pt idx="92">
                  <c:v>0.8</c:v>
                </c:pt>
                <c:pt idx="93">
                  <c:v>0.8</c:v>
                </c:pt>
                <c:pt idx="94">
                  <c:v>0.84</c:v>
                </c:pt>
                <c:pt idx="95">
                  <c:v>0.84</c:v>
                </c:pt>
                <c:pt idx="96">
                  <c:v>0.85</c:v>
                </c:pt>
                <c:pt idx="97">
                  <c:v>0.85</c:v>
                </c:pt>
                <c:pt idx="98">
                  <c:v>0.85</c:v>
                </c:pt>
                <c:pt idx="99">
                  <c:v>0.85</c:v>
                </c:pt>
                <c:pt idx="100">
                  <c:v>0.86</c:v>
                </c:pt>
                <c:pt idx="101">
                  <c:v>0.86</c:v>
                </c:pt>
                <c:pt idx="102">
                  <c:v>0.86</c:v>
                </c:pt>
                <c:pt idx="103">
                  <c:v>0.86</c:v>
                </c:pt>
                <c:pt idx="104">
                  <c:v>0.86</c:v>
                </c:pt>
                <c:pt idx="105">
                  <c:v>0.86</c:v>
                </c:pt>
                <c:pt idx="106">
                  <c:v>0.87</c:v>
                </c:pt>
                <c:pt idx="107">
                  <c:v>0.88</c:v>
                </c:pt>
                <c:pt idx="108">
                  <c:v>0.89</c:v>
                </c:pt>
                <c:pt idx="109">
                  <c:v>0.89</c:v>
                </c:pt>
                <c:pt idx="110">
                  <c:v>0.89</c:v>
                </c:pt>
                <c:pt idx="111">
                  <c:v>0.89</c:v>
                </c:pt>
                <c:pt idx="112">
                  <c:v>0.9</c:v>
                </c:pt>
                <c:pt idx="113">
                  <c:v>0.9</c:v>
                </c:pt>
                <c:pt idx="114">
                  <c:v>0.9</c:v>
                </c:pt>
                <c:pt idx="115">
                  <c:v>0.9</c:v>
                </c:pt>
                <c:pt idx="116">
                  <c:v>0.9</c:v>
                </c:pt>
                <c:pt idx="117">
                  <c:v>0.9</c:v>
                </c:pt>
                <c:pt idx="118">
                  <c:v>0.9</c:v>
                </c:pt>
                <c:pt idx="119">
                  <c:v>0.9</c:v>
                </c:pt>
                <c:pt idx="120">
                  <c:v>0.9</c:v>
                </c:pt>
                <c:pt idx="121">
                  <c:v>0.9</c:v>
                </c:pt>
                <c:pt idx="122">
                  <c:v>0.9</c:v>
                </c:pt>
                <c:pt idx="123">
                  <c:v>0.9</c:v>
                </c:pt>
                <c:pt idx="124">
                  <c:v>0.9</c:v>
                </c:pt>
                <c:pt idx="125">
                  <c:v>0.9</c:v>
                </c:pt>
                <c:pt idx="126">
                  <c:v>0.9</c:v>
                </c:pt>
                <c:pt idx="127">
                  <c:v>0.9</c:v>
                </c:pt>
                <c:pt idx="128">
                  <c:v>0.9</c:v>
                </c:pt>
                <c:pt idx="129">
                  <c:v>0.9</c:v>
                </c:pt>
                <c:pt idx="130">
                  <c:v>0.9</c:v>
                </c:pt>
                <c:pt idx="131">
                  <c:v>0.9</c:v>
                </c:pt>
                <c:pt idx="132">
                  <c:v>0.9</c:v>
                </c:pt>
                <c:pt idx="133">
                  <c:v>0.9</c:v>
                </c:pt>
                <c:pt idx="134">
                  <c:v>0.9</c:v>
                </c:pt>
                <c:pt idx="135">
                  <c:v>0.9</c:v>
                </c:pt>
                <c:pt idx="136">
                  <c:v>0.9</c:v>
                </c:pt>
                <c:pt idx="137">
                  <c:v>0.9</c:v>
                </c:pt>
                <c:pt idx="138">
                  <c:v>0.9</c:v>
                </c:pt>
                <c:pt idx="139">
                  <c:v>0.9</c:v>
                </c:pt>
                <c:pt idx="140">
                  <c:v>0.9</c:v>
                </c:pt>
                <c:pt idx="141">
                  <c:v>0.9</c:v>
                </c:pt>
                <c:pt idx="142">
                  <c:v>0.9</c:v>
                </c:pt>
                <c:pt idx="143">
                  <c:v>0.9</c:v>
                </c:pt>
                <c:pt idx="144">
                  <c:v>0.91</c:v>
                </c:pt>
                <c:pt idx="145">
                  <c:v>0.92</c:v>
                </c:pt>
                <c:pt idx="146">
                  <c:v>0.93</c:v>
                </c:pt>
                <c:pt idx="147">
                  <c:v>0.93</c:v>
                </c:pt>
                <c:pt idx="148">
                  <c:v>0.94</c:v>
                </c:pt>
                <c:pt idx="149">
                  <c:v>0.94</c:v>
                </c:pt>
                <c:pt idx="150">
                  <c:v>0.94</c:v>
                </c:pt>
                <c:pt idx="151">
                  <c:v>0.95</c:v>
                </c:pt>
                <c:pt idx="152">
                  <c:v>0.95</c:v>
                </c:pt>
                <c:pt idx="153">
                  <c:v>0.95</c:v>
                </c:pt>
                <c:pt idx="154">
                  <c:v>0.95</c:v>
                </c:pt>
                <c:pt idx="155">
                  <c:v>0.96</c:v>
                </c:pt>
                <c:pt idx="156">
                  <c:v>0.96</c:v>
                </c:pt>
                <c:pt idx="157">
                  <c:v>0.96</c:v>
                </c:pt>
                <c:pt idx="158">
                  <c:v>0.98</c:v>
                </c:pt>
                <c:pt idx="159">
                  <c:v>0.98</c:v>
                </c:pt>
                <c:pt idx="160">
                  <c:v>0.98</c:v>
                </c:pt>
                <c:pt idx="161">
                  <c:v>0.99</c:v>
                </c:pt>
                <c:pt idx="162">
                  <c:v>0.99</c:v>
                </c:pt>
                <c:pt idx="163">
                  <c:v>0.99</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1.01</c:v>
                </c:pt>
                <c:pt idx="180">
                  <c:v>1.02</c:v>
                </c:pt>
                <c:pt idx="181">
                  <c:v>1.03</c:v>
                </c:pt>
                <c:pt idx="182">
                  <c:v>1.03</c:v>
                </c:pt>
                <c:pt idx="183">
                  <c:v>1.04</c:v>
                </c:pt>
                <c:pt idx="184">
                  <c:v>1.05</c:v>
                </c:pt>
                <c:pt idx="185">
                  <c:v>1.05</c:v>
                </c:pt>
                <c:pt idx="186">
                  <c:v>1.05</c:v>
                </c:pt>
                <c:pt idx="187">
                  <c:v>1.06</c:v>
                </c:pt>
                <c:pt idx="188">
                  <c:v>1.06</c:v>
                </c:pt>
                <c:pt idx="189">
                  <c:v>1.08</c:v>
                </c:pt>
                <c:pt idx="190">
                  <c:v>1.08</c:v>
                </c:pt>
                <c:pt idx="191">
                  <c:v>1.08</c:v>
                </c:pt>
                <c:pt idx="192">
                  <c:v>1.08</c:v>
                </c:pt>
                <c:pt idx="193">
                  <c:v>1.0900000000000001</c:v>
                </c:pt>
                <c:pt idx="194">
                  <c:v>1.1000000000000001</c:v>
                </c:pt>
                <c:pt idx="195">
                  <c:v>1.1000000000000001</c:v>
                </c:pt>
                <c:pt idx="196">
                  <c:v>1.1000000000000001</c:v>
                </c:pt>
                <c:pt idx="197">
                  <c:v>1.1000000000000001</c:v>
                </c:pt>
                <c:pt idx="198">
                  <c:v>1.1000000000000001</c:v>
                </c:pt>
                <c:pt idx="199">
                  <c:v>1.1100000000000001</c:v>
                </c:pt>
                <c:pt idx="200">
                  <c:v>1.1100000000000001</c:v>
                </c:pt>
                <c:pt idx="201">
                  <c:v>1.1200000000000001</c:v>
                </c:pt>
                <c:pt idx="202">
                  <c:v>1.1200000000000001</c:v>
                </c:pt>
                <c:pt idx="203">
                  <c:v>1.1200000000000001</c:v>
                </c:pt>
                <c:pt idx="204">
                  <c:v>1.1200000000000001</c:v>
                </c:pt>
                <c:pt idx="205">
                  <c:v>1.1200000000000001</c:v>
                </c:pt>
                <c:pt idx="206">
                  <c:v>1.1299999999999999</c:v>
                </c:pt>
                <c:pt idx="207">
                  <c:v>1.1299999999999999</c:v>
                </c:pt>
                <c:pt idx="208">
                  <c:v>1.1399999999999999</c:v>
                </c:pt>
                <c:pt idx="209">
                  <c:v>1.1499999999999999</c:v>
                </c:pt>
                <c:pt idx="210">
                  <c:v>1.17</c:v>
                </c:pt>
                <c:pt idx="211">
                  <c:v>1.18</c:v>
                </c:pt>
                <c:pt idx="212">
                  <c:v>1.18</c:v>
                </c:pt>
                <c:pt idx="213">
                  <c:v>1.19</c:v>
                </c:pt>
                <c:pt idx="214">
                  <c:v>1.19</c:v>
                </c:pt>
                <c:pt idx="215">
                  <c:v>1.2</c:v>
                </c:pt>
                <c:pt idx="216">
                  <c:v>1.21</c:v>
                </c:pt>
                <c:pt idx="217">
                  <c:v>1.21</c:v>
                </c:pt>
                <c:pt idx="218">
                  <c:v>1.21</c:v>
                </c:pt>
                <c:pt idx="219">
                  <c:v>1.23</c:v>
                </c:pt>
                <c:pt idx="220">
                  <c:v>1.23</c:v>
                </c:pt>
                <c:pt idx="221">
                  <c:v>1.25</c:v>
                </c:pt>
                <c:pt idx="222">
                  <c:v>1.25</c:v>
                </c:pt>
                <c:pt idx="223">
                  <c:v>1.25</c:v>
                </c:pt>
                <c:pt idx="224">
                  <c:v>1.26</c:v>
                </c:pt>
                <c:pt idx="225">
                  <c:v>1.28</c:v>
                </c:pt>
                <c:pt idx="226">
                  <c:v>1.28</c:v>
                </c:pt>
                <c:pt idx="227">
                  <c:v>1.28</c:v>
                </c:pt>
                <c:pt idx="228">
                  <c:v>1.28</c:v>
                </c:pt>
                <c:pt idx="229">
                  <c:v>1.28</c:v>
                </c:pt>
                <c:pt idx="230">
                  <c:v>1.29</c:v>
                </c:pt>
                <c:pt idx="231">
                  <c:v>1.29</c:v>
                </c:pt>
                <c:pt idx="232">
                  <c:v>1.3</c:v>
                </c:pt>
                <c:pt idx="233">
                  <c:v>1.3</c:v>
                </c:pt>
                <c:pt idx="234">
                  <c:v>1.3</c:v>
                </c:pt>
                <c:pt idx="235">
                  <c:v>1.3</c:v>
                </c:pt>
                <c:pt idx="236">
                  <c:v>1.34</c:v>
                </c:pt>
                <c:pt idx="237">
                  <c:v>1.34</c:v>
                </c:pt>
                <c:pt idx="238">
                  <c:v>1.34</c:v>
                </c:pt>
                <c:pt idx="239">
                  <c:v>1.35</c:v>
                </c:pt>
                <c:pt idx="240">
                  <c:v>1.39</c:v>
                </c:pt>
                <c:pt idx="241">
                  <c:v>1.42</c:v>
                </c:pt>
                <c:pt idx="242">
                  <c:v>1.42</c:v>
                </c:pt>
                <c:pt idx="243">
                  <c:v>1.42</c:v>
                </c:pt>
                <c:pt idx="244">
                  <c:v>1.45</c:v>
                </c:pt>
                <c:pt idx="245">
                  <c:v>1.46</c:v>
                </c:pt>
                <c:pt idx="246">
                  <c:v>1.46</c:v>
                </c:pt>
                <c:pt idx="247">
                  <c:v>1.48</c:v>
                </c:pt>
                <c:pt idx="248">
                  <c:v>1.5</c:v>
                </c:pt>
                <c:pt idx="249">
                  <c:v>1.51</c:v>
                </c:pt>
                <c:pt idx="250">
                  <c:v>1.54</c:v>
                </c:pt>
                <c:pt idx="251">
                  <c:v>1.55</c:v>
                </c:pt>
                <c:pt idx="252">
                  <c:v>1.55</c:v>
                </c:pt>
                <c:pt idx="253">
                  <c:v>1.55</c:v>
                </c:pt>
                <c:pt idx="254">
                  <c:v>1.55</c:v>
                </c:pt>
                <c:pt idx="255">
                  <c:v>1.56</c:v>
                </c:pt>
                <c:pt idx="256">
                  <c:v>1.56</c:v>
                </c:pt>
                <c:pt idx="257">
                  <c:v>1.57</c:v>
                </c:pt>
                <c:pt idx="258">
                  <c:v>1.6</c:v>
                </c:pt>
                <c:pt idx="259">
                  <c:v>1.6</c:v>
                </c:pt>
                <c:pt idx="260">
                  <c:v>1.6</c:v>
                </c:pt>
                <c:pt idx="261">
                  <c:v>1.6</c:v>
                </c:pt>
                <c:pt idx="262">
                  <c:v>1.61</c:v>
                </c:pt>
                <c:pt idx="263">
                  <c:v>1.67</c:v>
                </c:pt>
                <c:pt idx="264">
                  <c:v>1.68</c:v>
                </c:pt>
                <c:pt idx="265">
                  <c:v>1.69</c:v>
                </c:pt>
                <c:pt idx="266">
                  <c:v>1.7</c:v>
                </c:pt>
                <c:pt idx="267">
                  <c:v>1.7</c:v>
                </c:pt>
                <c:pt idx="268">
                  <c:v>1.7</c:v>
                </c:pt>
                <c:pt idx="269">
                  <c:v>1.7</c:v>
                </c:pt>
                <c:pt idx="270">
                  <c:v>1.71</c:v>
                </c:pt>
                <c:pt idx="271">
                  <c:v>1.74</c:v>
                </c:pt>
                <c:pt idx="272">
                  <c:v>1.78</c:v>
                </c:pt>
                <c:pt idx="273">
                  <c:v>1.78</c:v>
                </c:pt>
                <c:pt idx="274">
                  <c:v>1.8</c:v>
                </c:pt>
                <c:pt idx="275">
                  <c:v>1.84</c:v>
                </c:pt>
                <c:pt idx="276">
                  <c:v>1.84</c:v>
                </c:pt>
                <c:pt idx="277">
                  <c:v>1.85</c:v>
                </c:pt>
                <c:pt idx="278">
                  <c:v>1.85</c:v>
                </c:pt>
                <c:pt idx="279">
                  <c:v>1.86</c:v>
                </c:pt>
                <c:pt idx="280">
                  <c:v>1.88</c:v>
                </c:pt>
                <c:pt idx="281">
                  <c:v>1.89</c:v>
                </c:pt>
                <c:pt idx="282">
                  <c:v>1.9</c:v>
                </c:pt>
                <c:pt idx="283">
                  <c:v>1.9</c:v>
                </c:pt>
                <c:pt idx="284">
                  <c:v>1.9</c:v>
                </c:pt>
                <c:pt idx="285">
                  <c:v>1.9</c:v>
                </c:pt>
                <c:pt idx="286">
                  <c:v>1.9</c:v>
                </c:pt>
                <c:pt idx="287">
                  <c:v>1.93</c:v>
                </c:pt>
                <c:pt idx="288">
                  <c:v>1.94</c:v>
                </c:pt>
                <c:pt idx="289">
                  <c:v>1.95</c:v>
                </c:pt>
                <c:pt idx="290">
                  <c:v>1.96</c:v>
                </c:pt>
                <c:pt idx="291">
                  <c:v>1.98</c:v>
                </c:pt>
                <c:pt idx="292">
                  <c:v>1.99</c:v>
                </c:pt>
                <c:pt idx="293">
                  <c:v>2</c:v>
                </c:pt>
                <c:pt idx="294">
                  <c:v>2</c:v>
                </c:pt>
                <c:pt idx="295">
                  <c:v>2</c:v>
                </c:pt>
                <c:pt idx="296">
                  <c:v>2.0099999999999998</c:v>
                </c:pt>
                <c:pt idx="297">
                  <c:v>2.06</c:v>
                </c:pt>
                <c:pt idx="298">
                  <c:v>2.12</c:v>
                </c:pt>
                <c:pt idx="299">
                  <c:v>2.1800000000000002</c:v>
                </c:pt>
                <c:pt idx="300">
                  <c:v>2.2799999999999998</c:v>
                </c:pt>
                <c:pt idx="301">
                  <c:v>2.87</c:v>
                </c:pt>
                <c:pt idx="302">
                  <c:v>2.9</c:v>
                </c:pt>
              </c:numCache>
            </c:numRef>
          </c:yVal>
          <c:smooth val="0"/>
          <c:extLst>
            <c:ext xmlns:c16="http://schemas.microsoft.com/office/drawing/2014/chart" uri="{C3380CC4-5D6E-409C-BE32-E72D297353CC}">
              <c16:uniqueId val="{00000001-7047-452B-98DC-D14FC2330C40}"/>
            </c:ext>
          </c:extLst>
        </c:ser>
        <c:dLbls>
          <c:showLegendKey val="0"/>
          <c:showVal val="0"/>
          <c:showCatName val="0"/>
          <c:showSerName val="0"/>
          <c:showPercent val="0"/>
          <c:showBubbleSize val="0"/>
        </c:dLbls>
        <c:axId val="93046656"/>
        <c:axId val="170799104"/>
      </c:scatterChart>
      <c:valAx>
        <c:axId val="93046656"/>
        <c:scaling>
          <c:orientation val="minMax"/>
          <c:max val="1"/>
        </c:scaling>
        <c:delete val="0"/>
        <c:axPos val="b"/>
        <c:majorGridlines>
          <c:spPr>
            <a:ln w="19050"/>
          </c:spPr>
        </c:majorGridlines>
        <c:minorGridlines/>
        <c:title>
          <c:tx>
            <c:rich>
              <a:bodyPr/>
              <a:lstStyle/>
              <a:p>
                <a:pPr>
                  <a:defRPr/>
                </a:pPr>
                <a:r>
                  <a:rPr lang="en-US"/>
                  <a:t>Cumulative Percentage</a:t>
                </a:r>
                <a:r>
                  <a:rPr lang="en-US" baseline="0"/>
                  <a:t> of the Samples</a:t>
                </a:r>
                <a:endParaRPr lang="en-US"/>
              </a:p>
            </c:rich>
          </c:tx>
          <c:overlay val="0"/>
        </c:title>
        <c:numFmt formatCode="0%" sourceLinked="0"/>
        <c:majorTickMark val="none"/>
        <c:minorTickMark val="none"/>
        <c:tickLblPos val="nextTo"/>
        <c:crossAx val="170799104"/>
        <c:crossesAt val="1.0000000000000002E-2"/>
        <c:crossBetween val="midCat"/>
        <c:majorUnit val="0.2"/>
        <c:minorUnit val="2.0000000000000004E-2"/>
      </c:valAx>
      <c:valAx>
        <c:axId val="170799104"/>
        <c:scaling>
          <c:logBase val="10"/>
          <c:orientation val="minMax"/>
          <c:min val="0.1"/>
        </c:scaling>
        <c:delete val="0"/>
        <c:axPos val="l"/>
        <c:majorGridlines>
          <c:spPr>
            <a:ln w="19050"/>
          </c:spPr>
        </c:majorGridlines>
        <c:minorGridlines/>
        <c:title>
          <c:tx>
            <c:rich>
              <a:bodyPr/>
              <a:lstStyle/>
              <a:p>
                <a:pPr>
                  <a:defRPr/>
                </a:pPr>
                <a:r>
                  <a:rPr lang="en-US"/>
                  <a:t>Turbidity (NTU)</a:t>
                </a:r>
              </a:p>
            </c:rich>
          </c:tx>
          <c:overlay val="0"/>
        </c:title>
        <c:numFmt formatCode="General" sourceLinked="1"/>
        <c:majorTickMark val="none"/>
        <c:minorTickMark val="none"/>
        <c:tickLblPos val="nextTo"/>
        <c:crossAx val="93046656"/>
        <c:crosses val="autoZero"/>
        <c:crossBetween val="midCat"/>
      </c:valAx>
    </c:plotArea>
    <c:legend>
      <c:legendPos val="l"/>
      <c:layout>
        <c:manualLayout>
          <c:xMode val="edge"/>
          <c:yMode val="edge"/>
          <c:x val="0.24065505000208381"/>
          <c:y val="8.884619547436047E-2"/>
          <c:w val="0.44341005170753772"/>
          <c:h val="0.17453081265753539"/>
        </c:manualLayout>
      </c:layout>
      <c:overlay val="1"/>
      <c:spPr>
        <a:solidFill>
          <a:schemeClr val="bg1"/>
        </a:solidFill>
      </c:spPr>
    </c:legend>
    <c:plotVisOnly val="1"/>
    <c:dispBlanksAs val="gap"/>
    <c:showDLblsOverMax val="0"/>
  </c:chart>
  <c:spPr>
    <a:noFill/>
    <a:ln>
      <a:noFill/>
    </a:ln>
  </c:spPr>
  <c:txPr>
    <a:bodyPr/>
    <a:lstStyle/>
    <a:p>
      <a:pPr>
        <a:defRPr sz="1800">
          <a:latin typeface="+mn-l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23654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236548" name="Rectangle 4"/>
          <p:cNvSpPr>
            <a:spLocks noGrp="1" noChangeArrowheads="1"/>
          </p:cNvSpPr>
          <p:nvPr>
            <p:ph type="ftr" sz="quarter" idx="2"/>
          </p:nvPr>
        </p:nvSpPr>
        <p:spPr bwMode="auto">
          <a:xfrm>
            <a:off x="0" y="9120188"/>
            <a:ext cx="4620126"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r>
              <a:rPr lang="en-US" dirty="0"/>
              <a:t>CEE 4540: Sustainable Municipal Drinking Water Treatment</a:t>
            </a:r>
          </a:p>
          <a:p>
            <a:r>
              <a:rPr lang="en-US" dirty="0"/>
              <a:t>Monroe Weber-Shirk</a:t>
            </a:r>
          </a:p>
        </p:txBody>
      </p:sp>
      <p:sp>
        <p:nvSpPr>
          <p:cNvPr id="23654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516973AC-70A6-460A-9365-52EFF315AB2D}" type="slidenum">
              <a:rPr lang="en-US"/>
              <a:pPr/>
              <a:t>‹#›</a:t>
            </a:fld>
            <a:endParaRPr lang="en-US"/>
          </a:p>
        </p:txBody>
      </p:sp>
    </p:spTree>
    <p:extLst>
      <p:ext uri="{BB962C8B-B14F-4D97-AF65-F5344CB8AC3E}">
        <p14:creationId xmlns:p14="http://schemas.microsoft.com/office/powerpoint/2010/main" val="2409749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defRPr>
            </a:lvl1pPr>
          </a:lstStyle>
          <a:p>
            <a:endParaRPr lang="en-US"/>
          </a:p>
        </p:txBody>
      </p:sp>
      <p:sp>
        <p:nvSpPr>
          <p:cNvPr id="4096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defRPr>
            </a:lvl1pPr>
          </a:lstStyle>
          <a:p>
            <a:endParaRPr lang="en-US"/>
          </a:p>
        </p:txBody>
      </p:sp>
      <p:sp>
        <p:nvSpPr>
          <p:cNvPr id="4096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096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96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defRPr>
            </a:lvl1pPr>
          </a:lstStyle>
          <a:p>
            <a:endParaRPr lang="en-US"/>
          </a:p>
        </p:txBody>
      </p:sp>
      <p:sp>
        <p:nvSpPr>
          <p:cNvPr id="4096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a:latin typeface="Arial" charset="0"/>
              </a:defRPr>
            </a:lvl1pPr>
          </a:lstStyle>
          <a:p>
            <a:fld id="{4680736C-C557-4F27-A92F-FA435A243315}" type="slidenum">
              <a:rPr lang="en-US"/>
              <a:pPr/>
              <a:t>‹#›</a:t>
            </a:fld>
            <a:endParaRPr lang="en-US"/>
          </a:p>
        </p:txBody>
      </p:sp>
    </p:spTree>
    <p:extLst>
      <p:ext uri="{BB962C8B-B14F-4D97-AF65-F5344CB8AC3E}">
        <p14:creationId xmlns:p14="http://schemas.microsoft.com/office/powerpoint/2010/main" val="46613848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List_of_centroid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96E146-726C-4E3F-9ED6-8F75FF600A1E}" type="slidenum">
              <a:rPr lang="en-US"/>
              <a:pPr/>
              <a:t>1</a:t>
            </a:fld>
            <a:endParaRPr lang="en-US"/>
          </a:p>
        </p:txBody>
      </p:sp>
      <p:sp>
        <p:nvSpPr>
          <p:cNvPr id="130050" name="Rectangle 2"/>
          <p:cNvSpPr>
            <a:spLocks noGrp="1" noRot="1" noChangeAspect="1" noChangeArrowheads="1" noTextEdit="1"/>
          </p:cNvSpPr>
          <p:nvPr>
            <p:ph type="sldImg"/>
          </p:nvPr>
        </p:nvSpPr>
        <p:spPr>
          <a:xfrm>
            <a:off x="457200" y="720725"/>
            <a:ext cx="6400800" cy="3600450"/>
          </a:xfrm>
          <a:ln/>
        </p:spPr>
      </p:sp>
      <p:sp>
        <p:nvSpPr>
          <p:cNvPr id="13005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22</a:t>
            </a:fld>
            <a:endParaRPr lang="en-US"/>
          </a:p>
        </p:txBody>
      </p:sp>
    </p:spTree>
    <p:extLst>
      <p:ext uri="{BB962C8B-B14F-4D97-AF65-F5344CB8AC3E}">
        <p14:creationId xmlns:p14="http://schemas.microsoft.com/office/powerpoint/2010/main" val="2833668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https://www.youtube.com/watch?v=pytXC-1zWhw</a:t>
            </a:r>
          </a:p>
          <a:p>
            <a:endParaRPr lang="en-US" dirty="0"/>
          </a:p>
          <a:p>
            <a:r>
              <a:rPr lang="en-US" dirty="0"/>
              <a:t>&lt;iframe width="590" height="483" </a:t>
            </a:r>
            <a:r>
              <a:rPr lang="en-US" dirty="0" err="1"/>
              <a:t>src</a:t>
            </a:r>
            <a:r>
              <a:rPr lang="en-US" dirty="0"/>
              <a:t>="https://www.youtube.com/embed/pytXC-1zWhw"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width="791" height="445" </a:t>
            </a:r>
            <a:r>
              <a:rPr lang="en-US" dirty="0" err="1"/>
              <a:t>src</a:t>
            </a:r>
            <a:r>
              <a:rPr lang="en-US" dirty="0"/>
              <a:t>="https://www.youtube.com/embed/pytXC-1zWhw?autoplay=1&amp;start=285&amp;end=360"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a:p>
            <a:endParaRPr lang="en-US" dirty="0"/>
          </a:p>
          <a:p>
            <a:endParaRPr lang="en-US" dirty="0"/>
          </a:p>
          <a:p>
            <a:r>
              <a:rPr lang="en-US" dirty="0"/>
              <a:t>How</a:t>
            </a:r>
            <a:r>
              <a:rPr lang="en-US" baseline="0" dirty="0"/>
              <a:t> does the floc filter remove  small particles?</a:t>
            </a:r>
          </a:p>
          <a:p>
            <a:r>
              <a:rPr lang="en-US" baseline="0" dirty="0"/>
              <a:t>Are plate settlers needed after a floc filter?</a:t>
            </a:r>
          </a:p>
          <a:p>
            <a:r>
              <a:rPr lang="en-US" baseline="0" dirty="0"/>
              <a:t>What determines how fast the floc/water interface rises? 100mg/L*1mm/s = 3000 mg/L * x mm/s</a:t>
            </a:r>
          </a:p>
          <a:p>
            <a:r>
              <a:rPr lang="en-US" baseline="0" dirty="0"/>
              <a:t>Why might a floc filter reduce settled water turbidity?</a:t>
            </a:r>
          </a:p>
          <a:p>
            <a:r>
              <a:rPr lang="en-US" baseline="0" dirty="0"/>
              <a:t>How is water entering the tank?</a:t>
            </a:r>
          </a:p>
          <a:p>
            <a:r>
              <a:rPr lang="en-US" baseline="0" dirty="0"/>
              <a:t>Where do the solids eventually go?</a:t>
            </a:r>
          </a:p>
          <a:p>
            <a:r>
              <a:rPr lang="en-US" baseline="0" dirty="0"/>
              <a:t>What mechanisms could result in particle aggregation in a floc filter?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26</a:t>
            </a:fld>
            <a:endParaRPr lang="en-US"/>
          </a:p>
        </p:txBody>
      </p:sp>
    </p:spTree>
    <p:extLst>
      <p:ext uri="{BB962C8B-B14F-4D97-AF65-F5344CB8AC3E}">
        <p14:creationId xmlns:p14="http://schemas.microsoft.com/office/powerpoint/2010/main" val="346637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27</a:t>
            </a:fld>
            <a:endParaRPr lang="en-US"/>
          </a:p>
        </p:txBody>
      </p:sp>
    </p:spTree>
    <p:extLst>
      <p:ext uri="{BB962C8B-B14F-4D97-AF65-F5344CB8AC3E}">
        <p14:creationId xmlns:p14="http://schemas.microsoft.com/office/powerpoint/2010/main" val="3090775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https://www.youtube.com/watch?v=UNhygQov69Q</a:t>
            </a:r>
          </a:p>
          <a:p>
            <a:r>
              <a:rPr lang="en-US" dirty="0"/>
              <a:t>Why is </a:t>
            </a:r>
            <a:r>
              <a:rPr lang="en-US" dirty="0" err="1"/>
              <a:t>pulsator</a:t>
            </a:r>
            <a:r>
              <a:rPr lang="en-US" dirty="0"/>
              <a:t> needed?</a:t>
            </a:r>
          </a:p>
          <a:p>
            <a:r>
              <a:rPr lang="en-US" dirty="0"/>
              <a:t>Which</a:t>
            </a:r>
            <a:r>
              <a:rPr lang="en-US" baseline="0" dirty="0"/>
              <a:t> end of the </a:t>
            </a:r>
            <a:r>
              <a:rPr lang="en-US" baseline="0" dirty="0" err="1"/>
              <a:t>sed</a:t>
            </a:r>
            <a:r>
              <a:rPr lang="en-US" baseline="0" dirty="0"/>
              <a:t> tank will have flocs rising rapidly? (two reasons)</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="https://www.youtube.com/embed/UNhygQov69Q?autoplay=1&amp;mute=1&amp;start=68&amp;stop=214"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C8C67A4B-1494-4E90-B571-211DA147E077}" type="slidenum">
              <a:rPr lang="en-US" smtClean="0"/>
              <a:t>29</a:t>
            </a:fld>
            <a:endParaRPr lang="en-US"/>
          </a:p>
        </p:txBody>
      </p:sp>
    </p:spTree>
    <p:extLst>
      <p:ext uri="{BB962C8B-B14F-4D97-AF65-F5344CB8AC3E}">
        <p14:creationId xmlns:p14="http://schemas.microsoft.com/office/powerpoint/2010/main" val="2812830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Sludge</a:t>
            </a:r>
            <a:r>
              <a:rPr lang="en-US" baseline="0" dirty="0"/>
              <a:t> slowly buries more and more of the inlet manifold system. </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30</a:t>
            </a:fld>
            <a:endParaRPr lang="en-US"/>
          </a:p>
        </p:txBody>
      </p:sp>
    </p:spTree>
    <p:extLst>
      <p:ext uri="{BB962C8B-B14F-4D97-AF65-F5344CB8AC3E}">
        <p14:creationId xmlns:p14="http://schemas.microsoft.com/office/powerpoint/2010/main" val="15964174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May have</a:t>
            </a:r>
            <a:r>
              <a:rPr lang="en-US" baseline="0" dirty="0"/>
              <a:t> application in other fluidized bed reactors too! No patents – you can use this new technology</a:t>
            </a:r>
          </a:p>
          <a:p>
            <a:endParaRPr lang="en-US" baseline="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&lt;iframe width="640" height="360" </a:t>
            </a:r>
            <a:r>
              <a:rPr lang="en-US" dirty="0" err="1"/>
              <a:t>src</a:t>
            </a:r>
            <a:r>
              <a:rPr lang="en-US" dirty="0"/>
              <a:t>="https://www.youtube.com/embed/oHcKJD_OdfI?autoplay=1&amp;mute=1&amp;start=388&amp;end=398&amp;showinfo=0&amp;rel=0"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a:p>
            <a:endParaRPr lang="en-US" dirty="0"/>
          </a:p>
        </p:txBody>
      </p:sp>
      <p:sp>
        <p:nvSpPr>
          <p:cNvPr id="4" name="Slide Number Placeholder 3"/>
          <p:cNvSpPr>
            <a:spLocks noGrp="1"/>
          </p:cNvSpPr>
          <p:nvPr>
            <p:ph type="sldNum" sz="quarter" idx="10"/>
          </p:nvPr>
        </p:nvSpPr>
        <p:spPr/>
        <p:txBody>
          <a:bodyPr/>
          <a:lstStyle/>
          <a:p>
            <a:fld id="{89EC2A8F-A5BD-43B9-B300-65A9850BA242}" type="slidenum">
              <a:rPr lang="en-US" smtClean="0"/>
              <a:t>34</a:t>
            </a:fld>
            <a:endParaRPr lang="en-US"/>
          </a:p>
        </p:txBody>
      </p:sp>
    </p:spTree>
    <p:extLst>
      <p:ext uri="{BB962C8B-B14F-4D97-AF65-F5344CB8AC3E}">
        <p14:creationId xmlns:p14="http://schemas.microsoft.com/office/powerpoint/2010/main" val="558186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36</a:t>
            </a:fld>
            <a:endParaRPr lang="en-US"/>
          </a:p>
        </p:txBody>
      </p:sp>
    </p:spTree>
    <p:extLst>
      <p:ext uri="{BB962C8B-B14F-4D97-AF65-F5344CB8AC3E}">
        <p14:creationId xmlns:p14="http://schemas.microsoft.com/office/powerpoint/2010/main" val="2649488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Note that red dye can be removed by </a:t>
            </a:r>
            <a:r>
              <a:rPr lang="en-US" dirty="0" err="1"/>
              <a:t>Polyaluminum</a:t>
            </a:r>
            <a:r>
              <a:rPr lang="en-US" dirty="0"/>
              <a:t> chloride!</a:t>
            </a:r>
          </a:p>
        </p:txBody>
      </p:sp>
      <p:sp>
        <p:nvSpPr>
          <p:cNvPr id="4" name="Slide Number Placeholder 3"/>
          <p:cNvSpPr>
            <a:spLocks noGrp="1"/>
          </p:cNvSpPr>
          <p:nvPr>
            <p:ph type="sldNum" sz="quarter" idx="10"/>
          </p:nvPr>
        </p:nvSpPr>
        <p:spPr/>
        <p:txBody>
          <a:bodyPr/>
          <a:lstStyle/>
          <a:p>
            <a:fld id="{89EC2A8F-A5BD-43B9-B300-65A9850BA242}" type="slidenum">
              <a:rPr lang="en-US" smtClean="0"/>
              <a:t>37</a:t>
            </a:fld>
            <a:endParaRPr lang="en-US"/>
          </a:p>
        </p:txBody>
      </p:sp>
    </p:spTree>
    <p:extLst>
      <p:ext uri="{BB962C8B-B14F-4D97-AF65-F5344CB8AC3E}">
        <p14:creationId xmlns:p14="http://schemas.microsoft.com/office/powerpoint/2010/main" val="693116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If influent concentration is 20</a:t>
            </a:r>
            <a:r>
              <a:rPr lang="en-US" baseline="0" dirty="0"/>
              <a:t> mg/L, and floc filter is 2000 mg/L, then what is the flow rate into the floc hopper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38</a:t>
            </a:fld>
            <a:endParaRPr lang="en-US"/>
          </a:p>
        </p:txBody>
      </p:sp>
    </p:spTree>
    <p:extLst>
      <p:ext uri="{BB962C8B-B14F-4D97-AF65-F5344CB8AC3E}">
        <p14:creationId xmlns:p14="http://schemas.microsoft.com/office/powerpoint/2010/main" val="2565057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54264-DEF2-4217-942E-57196185980E}" type="slidenum">
              <a:rPr lang="en-US"/>
              <a:pPr/>
              <a:t>40</a:t>
            </a:fld>
            <a:endParaRPr lang="en-US"/>
          </a:p>
        </p:txBody>
      </p:sp>
      <p:sp>
        <p:nvSpPr>
          <p:cNvPr id="546818" name="Rectangle 2"/>
          <p:cNvSpPr>
            <a:spLocks noGrp="1" noRot="1" noChangeAspect="1" noChangeArrowheads="1" noTextEdit="1"/>
          </p:cNvSpPr>
          <p:nvPr>
            <p:ph type="sldImg"/>
          </p:nvPr>
        </p:nvSpPr>
        <p:spPr>
          <a:xfrm>
            <a:off x="457200" y="720725"/>
            <a:ext cx="6400800" cy="3600450"/>
          </a:xfrm>
          <a:ln/>
        </p:spPr>
      </p:sp>
      <p:sp>
        <p:nvSpPr>
          <p:cNvPr id="546819" name="Rectangle 3"/>
          <p:cNvSpPr>
            <a:spLocks noGrp="1" noChangeArrowheads="1"/>
          </p:cNvSpPr>
          <p:nvPr>
            <p:ph type="body" idx="1"/>
          </p:nvPr>
        </p:nvSpPr>
        <p:spPr/>
        <p:txBody>
          <a:bodyPr/>
          <a:lstStyle/>
          <a:p>
            <a:r>
              <a:rPr lang="es-HN" dirty="0" err="1"/>
              <a:t>How</a:t>
            </a:r>
            <a:r>
              <a:rPr lang="es-HN" dirty="0"/>
              <a:t> do I </a:t>
            </a:r>
            <a:r>
              <a:rPr lang="es-HN" dirty="0" err="1"/>
              <a:t>design</a:t>
            </a:r>
            <a:r>
              <a:rPr lang="es-HN" baseline="0" dirty="0"/>
              <a:t> a sed </a:t>
            </a:r>
            <a:r>
              <a:rPr lang="es-HN" baseline="0" dirty="0" err="1"/>
              <a:t>tank</a:t>
            </a:r>
            <a:r>
              <a:rPr lang="es-HN" baseline="0" dirty="0"/>
              <a:t> to capture 40 </a:t>
            </a:r>
            <a:r>
              <a:rPr lang="es-HN" baseline="0" dirty="0" err="1"/>
              <a:t>um</a:t>
            </a:r>
            <a:r>
              <a:rPr lang="es-HN" baseline="0" dirty="0"/>
              <a:t> </a:t>
            </a:r>
            <a:r>
              <a:rPr lang="es-HN" baseline="0" dirty="0" err="1"/>
              <a:t>flocs</a:t>
            </a:r>
            <a:r>
              <a:rPr lang="es-HN" baseline="0" dirty="0"/>
              <a:t>?</a:t>
            </a:r>
            <a:endParaRPr lang="es-H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3</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727043E-E48A-4F55-BFBE-AAEC9932D05E}" type="slidenum">
              <a:rPr lang="en-US"/>
              <a:pPr/>
              <a:t>41</a:t>
            </a:fld>
            <a:endParaRPr lang="en-US"/>
          </a:p>
        </p:txBody>
      </p:sp>
      <p:sp>
        <p:nvSpPr>
          <p:cNvPr id="552962" name="Rectangle 2"/>
          <p:cNvSpPr>
            <a:spLocks noGrp="1" noRot="1" noChangeAspect="1" noChangeArrowheads="1" noTextEdit="1"/>
          </p:cNvSpPr>
          <p:nvPr>
            <p:ph type="sldImg"/>
          </p:nvPr>
        </p:nvSpPr>
        <p:spPr>
          <a:xfrm>
            <a:off x="457200" y="720725"/>
            <a:ext cx="6400800" cy="3600450"/>
          </a:xfrm>
          <a:ln/>
        </p:spPr>
      </p:sp>
      <p:sp>
        <p:nvSpPr>
          <p:cNvPr id="5529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231EAC-923F-4F13-AD4D-2BCCDC79838B}" type="slidenum">
              <a:rPr lang="en-US"/>
              <a:pPr/>
              <a:t>42</a:t>
            </a:fld>
            <a:endParaRPr lang="en-US"/>
          </a:p>
        </p:txBody>
      </p:sp>
      <p:sp>
        <p:nvSpPr>
          <p:cNvPr id="196610" name="Rectangle 2"/>
          <p:cNvSpPr>
            <a:spLocks noGrp="1" noRot="1" noChangeAspect="1" noChangeArrowheads="1" noTextEdit="1"/>
          </p:cNvSpPr>
          <p:nvPr>
            <p:ph type="sldImg"/>
          </p:nvPr>
        </p:nvSpPr>
        <p:spPr>
          <a:xfrm>
            <a:off x="457200" y="720725"/>
            <a:ext cx="6400800" cy="3600450"/>
          </a:xfrm>
          <a:ln/>
        </p:spPr>
      </p:sp>
      <p:sp>
        <p:nvSpPr>
          <p:cNvPr id="196611"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D814E9-584E-4324-BE36-859E549A8A95}" type="slidenum">
              <a:rPr lang="en-US"/>
              <a:pPr/>
              <a:t>46</a:t>
            </a:fld>
            <a:endParaRPr lang="en-US"/>
          </a:p>
        </p:txBody>
      </p:sp>
      <p:sp>
        <p:nvSpPr>
          <p:cNvPr id="204802" name="Rectangle 2"/>
          <p:cNvSpPr>
            <a:spLocks noGrp="1" noRot="1" noChangeAspect="1" noChangeArrowheads="1" noTextEdit="1"/>
          </p:cNvSpPr>
          <p:nvPr>
            <p:ph type="sldImg"/>
          </p:nvPr>
        </p:nvSpPr>
        <p:spPr>
          <a:xfrm>
            <a:off x="457200" y="720725"/>
            <a:ext cx="6400800" cy="3600450"/>
          </a:xfrm>
          <a:ln/>
        </p:spPr>
      </p:sp>
      <p:sp>
        <p:nvSpPr>
          <p:cNvPr id="20480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942B18-77CE-4311-B0A5-A829D5F45FDC}" type="slidenum">
              <a:rPr lang="en-US"/>
              <a:pPr/>
              <a:t>47</a:t>
            </a:fld>
            <a:endParaRPr lang="en-US"/>
          </a:p>
        </p:txBody>
      </p:sp>
      <p:sp>
        <p:nvSpPr>
          <p:cNvPr id="207874" name="Rectangle 2"/>
          <p:cNvSpPr>
            <a:spLocks noGrp="1" noRot="1" noChangeAspect="1" noChangeArrowheads="1" noTextEdit="1"/>
          </p:cNvSpPr>
          <p:nvPr>
            <p:ph type="sldImg"/>
          </p:nvPr>
        </p:nvSpPr>
        <p:spPr>
          <a:xfrm>
            <a:off x="457200" y="720725"/>
            <a:ext cx="6400800" cy="3600450"/>
          </a:xfrm>
          <a:ln/>
        </p:spPr>
      </p:sp>
      <p:sp>
        <p:nvSpPr>
          <p:cNvPr id="207875" name="Rectangle 3"/>
          <p:cNvSpPr>
            <a:spLocks noGrp="1" noChangeArrowheads="1"/>
          </p:cNvSpPr>
          <p:nvPr>
            <p:ph type="body" idx="1"/>
          </p:nvPr>
        </p:nvSpPr>
        <p:spPr/>
        <p:txBody>
          <a:bodyPr/>
          <a:lstStyle/>
          <a:p>
            <a:r>
              <a:rPr lang="en-US" noProof="0" dirty="0"/>
              <a:t>The ratio of the </a:t>
            </a:r>
            <a:r>
              <a:rPr lang="en-US" noProof="0" dirty="0" err="1"/>
              <a:t>upflow</a:t>
            </a:r>
            <a:r>
              <a:rPr lang="en-US" noProof="0" dirty="0"/>
              <a:t> velocity to the capture velocity is really</a:t>
            </a:r>
            <a:r>
              <a:rPr lang="en-US" baseline="0" noProof="0" dirty="0"/>
              <a:t> a measure of the reduction in tank area that is possible from using plate settlers. It is easy to get a factor of 10 reduction. </a:t>
            </a:r>
            <a:endParaRPr lang="en-US" noProof="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sz="1200" b="0" kern="1200" dirty="0" err="1">
                <a:solidFill>
                  <a:schemeClr val="tx1"/>
                </a:solidFill>
                <a:effectLst/>
                <a:latin typeface="Arial" charset="0"/>
                <a:ea typeface="+mn-ea"/>
                <a:cs typeface="+mn-cs"/>
              </a:rPr>
              <a:t>plateAN</a:t>
            </a:r>
            <a:r>
              <a:rPr lang="en-US" sz="1200" b="0" kern="1200" dirty="0">
                <a:solidFill>
                  <a:schemeClr val="tx1"/>
                </a:solidFill>
                <a:effectLst/>
                <a:latin typeface="Arial" charset="0"/>
                <a:ea typeface="+mn-ea"/>
                <a:cs typeface="+mn-cs"/>
              </a:rPr>
              <a:t> = 60 * </a:t>
            </a:r>
            <a:r>
              <a:rPr lang="en-US" sz="1200" b="0" kern="1200" dirty="0" err="1">
                <a:solidFill>
                  <a:schemeClr val="tx1"/>
                </a:solidFill>
                <a:effectLst/>
                <a:latin typeface="Arial" charset="0"/>
                <a:ea typeface="+mn-ea"/>
                <a:cs typeface="+mn-cs"/>
              </a:rPr>
              <a:t>u.deg</a:t>
            </a:r>
            <a:endParaRPr lang="en-US" sz="1200" b="0" kern="1200" dirty="0">
              <a:solidFill>
                <a:schemeClr val="tx1"/>
              </a:solidFill>
              <a:effectLst/>
              <a:latin typeface="Arial" charset="0"/>
              <a:ea typeface="+mn-ea"/>
              <a:cs typeface="+mn-cs"/>
            </a:endParaRPr>
          </a:p>
          <a:p>
            <a:r>
              <a:rPr lang="en-US" sz="1200" b="0" kern="1200" dirty="0" err="1">
                <a:solidFill>
                  <a:schemeClr val="tx1"/>
                </a:solidFill>
                <a:effectLst/>
                <a:latin typeface="Arial" charset="0"/>
                <a:ea typeface="+mn-ea"/>
                <a:cs typeface="+mn-cs"/>
              </a:rPr>
              <a:t>vz</a:t>
            </a:r>
            <a:r>
              <a:rPr lang="en-US" sz="1200" b="0" kern="1200" dirty="0">
                <a:solidFill>
                  <a:schemeClr val="tx1"/>
                </a:solidFill>
                <a:effectLst/>
                <a:latin typeface="Arial" charset="0"/>
                <a:ea typeface="+mn-ea"/>
                <a:cs typeface="+mn-cs"/>
              </a:rPr>
              <a:t> = 1.2 * u.mm/</a:t>
            </a:r>
            <a:r>
              <a:rPr lang="en-US" sz="1200" b="0" kern="1200" dirty="0" err="1">
                <a:solidFill>
                  <a:schemeClr val="tx1"/>
                </a:solidFill>
                <a:effectLst/>
                <a:latin typeface="Arial" charset="0"/>
                <a:ea typeface="+mn-ea"/>
                <a:cs typeface="+mn-cs"/>
              </a:rPr>
              <a:t>u.s</a:t>
            </a:r>
            <a:endParaRPr lang="en-US" sz="1200" b="0" kern="1200" dirty="0">
              <a:solidFill>
                <a:schemeClr val="tx1"/>
              </a:solidFill>
              <a:effectLst/>
              <a:latin typeface="Arial" charset="0"/>
              <a:ea typeface="+mn-ea"/>
              <a:cs typeface="+mn-cs"/>
            </a:endParaRPr>
          </a:p>
        </p:txBody>
      </p:sp>
      <p:sp>
        <p:nvSpPr>
          <p:cNvPr id="4" name="Slide Number Placeholder 3"/>
          <p:cNvSpPr>
            <a:spLocks noGrp="1"/>
          </p:cNvSpPr>
          <p:nvPr>
            <p:ph type="sldNum" sz="quarter" idx="10"/>
          </p:nvPr>
        </p:nvSpPr>
        <p:spPr/>
        <p:txBody>
          <a:bodyPr/>
          <a:lstStyle/>
          <a:p>
            <a:fld id="{4680736C-C557-4F27-A92F-FA435A243315}" type="slidenum">
              <a:rPr lang="en-US" smtClean="0"/>
              <a:pPr/>
              <a:t>51</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6</a:t>
            </a:r>
            <a:r>
              <a:rPr lang="en-US" baseline="0" dirty="0"/>
              <a:t> L/s plant with 2 </a:t>
            </a:r>
            <a:r>
              <a:rPr lang="en-US" baseline="0" dirty="0" err="1"/>
              <a:t>sed</a:t>
            </a:r>
            <a:r>
              <a:rPr lang="en-US" baseline="0" dirty="0"/>
              <a:t> tanks.</a:t>
            </a:r>
          </a:p>
          <a:p>
            <a:r>
              <a:rPr lang="en-US" baseline="0" dirty="0"/>
              <a:t>I think that going to 1 cm spacing has promise for cutting plant costs. It would allow us to use deeper floc filters. I wonder if we can devise a fabrication method that includes flow resistance on each plate.</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52</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What do you know?</a:t>
            </a:r>
          </a:p>
          <a:p>
            <a:r>
              <a:rPr lang="en-US" dirty="0"/>
              <a:t>What could cause what is observed?</a:t>
            </a:r>
          </a:p>
          <a:p>
            <a:r>
              <a:rPr lang="en-US" dirty="0"/>
              <a:t>Which</a:t>
            </a:r>
            <a:r>
              <a:rPr lang="en-US" baseline="0" dirty="0"/>
              <a:t> of those causes is consistent with observations?</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55</a:t>
            </a:fld>
            <a:endParaRPr lang="en-US"/>
          </a:p>
        </p:txBody>
      </p:sp>
    </p:spTree>
    <p:extLst>
      <p:ext uri="{BB962C8B-B14F-4D97-AF65-F5344CB8AC3E}">
        <p14:creationId xmlns:p14="http://schemas.microsoft.com/office/powerpoint/2010/main" val="1309853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6DD11A-D6A1-472F-AB95-B789A5C0B54C}" type="slidenum">
              <a:rPr lang="en-US"/>
              <a:pPr/>
              <a:t>58</a:t>
            </a:fld>
            <a:endParaRPr lang="en-US"/>
          </a:p>
        </p:txBody>
      </p:sp>
      <p:sp>
        <p:nvSpPr>
          <p:cNvPr id="578562" name="Rectangle 2"/>
          <p:cNvSpPr>
            <a:spLocks noGrp="1" noRot="1" noChangeAspect="1" noChangeArrowheads="1" noTextEdit="1"/>
          </p:cNvSpPr>
          <p:nvPr>
            <p:ph type="sldImg"/>
          </p:nvPr>
        </p:nvSpPr>
        <p:spPr>
          <a:xfrm>
            <a:off x="457200" y="720725"/>
            <a:ext cx="6400800" cy="3600450"/>
          </a:xfrm>
          <a:ln/>
        </p:spPr>
      </p:sp>
      <p:sp>
        <p:nvSpPr>
          <p:cNvPr id="578563" name="Rectangle 3"/>
          <p:cNvSpPr>
            <a:spLocks noGrp="1" noChangeArrowheads="1"/>
          </p:cNvSpPr>
          <p:nvPr>
            <p:ph type="body" idx="1"/>
          </p:nvPr>
        </p:nvSpPr>
        <p:spPr/>
        <p:txBody>
          <a:bodyPr/>
          <a:lstStyle/>
          <a:p>
            <a:endParaRPr lang="es-H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Note: No vena </a:t>
            </a:r>
            <a:r>
              <a:rPr lang="en-US" dirty="0" err="1"/>
              <a:t>contracta</a:t>
            </a:r>
            <a:r>
              <a:rPr lang="en-US" dirty="0"/>
              <a:t> here because the flow isn’t confined</a:t>
            </a:r>
            <a:r>
              <a:rPr lang="en-US" baseline="0" dirty="0"/>
              <a:t> and thus there is no way for potential energy to turn into kinetic energy. Thus the jet can’t accelerate (contract) as it goes around the jet reverser.</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Pressure across parallel</a:t>
            </a:r>
            <a:r>
              <a:rPr lang="en-US" baseline="0" dirty="0"/>
              <a:t> streamlines is constant. Take ascending jet at same elevation as exit from slot. Potential energy is the same. Pressure is the same. If flow accelerated it would require the pressure to drop in the jet, but the jet is always exposed to the open tank on the inner side of the jet and thus the pressure can’t be dropping along the jet.</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60</a:t>
            </a:fld>
            <a:endParaRPr lang="en-US"/>
          </a:p>
        </p:txBody>
      </p:sp>
    </p:spTree>
    <p:extLst>
      <p:ext uri="{BB962C8B-B14F-4D97-AF65-F5344CB8AC3E}">
        <p14:creationId xmlns:p14="http://schemas.microsoft.com/office/powerpoint/2010/main" val="1048923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CAA490-0BB9-4E60-BFB7-421EA3CE6D50}" type="slidenum">
              <a:rPr lang="en-US"/>
              <a:pPr/>
              <a:t>4</a:t>
            </a:fld>
            <a:endParaRPr lang="en-US"/>
          </a:p>
        </p:txBody>
      </p:sp>
      <p:sp>
        <p:nvSpPr>
          <p:cNvPr id="132098" name="Rectangle 2"/>
          <p:cNvSpPr>
            <a:spLocks noGrp="1" noRot="1" noChangeAspect="1" noChangeArrowheads="1" noTextEdit="1"/>
          </p:cNvSpPr>
          <p:nvPr>
            <p:ph type="sldImg"/>
          </p:nvPr>
        </p:nvSpPr>
        <p:spPr>
          <a:xfrm>
            <a:off x="457200" y="720725"/>
            <a:ext cx="6400800" cy="3600450"/>
          </a:xfrm>
          <a:ln/>
        </p:spPr>
      </p:sp>
      <p:sp>
        <p:nvSpPr>
          <p:cNvPr id="132099" name="Rectangle 3"/>
          <p:cNvSpPr>
            <a:spLocks noGrp="1" noChangeArrowheads="1"/>
          </p:cNvSpPr>
          <p:nvPr>
            <p:ph type="body" idx="1"/>
          </p:nvPr>
        </p:nvSpPr>
        <p:spPr/>
        <p:txBody>
          <a:bodyPr/>
          <a:lstStyle/>
          <a:p>
            <a:endParaRPr lang="es-HN" dirty="0"/>
          </a:p>
        </p:txBody>
      </p:sp>
    </p:spTree>
    <p:extLst>
      <p:ext uri="{BB962C8B-B14F-4D97-AF65-F5344CB8AC3E}">
        <p14:creationId xmlns:p14="http://schemas.microsoft.com/office/powerpoint/2010/main" val="770537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a:p>
            <a:r>
              <a:rPr lang="en-US" dirty="0"/>
              <a:t>https://www.youtube.com/watch?v=aLaCuq9PK7s</a:t>
            </a:r>
          </a:p>
          <a:p>
            <a:endParaRPr lang="en-US" dirty="0"/>
          </a:p>
          <a:p>
            <a:r>
              <a:rPr lang="en-US" dirty="0"/>
              <a:t>&lt;iframe width="640" height="360" </a:t>
            </a:r>
            <a:r>
              <a:rPr lang="en-US" dirty="0" err="1"/>
              <a:t>src</a:t>
            </a:r>
            <a:r>
              <a:rPr lang="en-US" dirty="0"/>
              <a:t>="https://www.youtube.com/embed/aLaCuq9PK7s?autoplay=1&amp;mute=1" title="YouTube video player" frameborder="0" allow="accelerometer; </a:t>
            </a:r>
            <a:r>
              <a:rPr lang="en-US" dirty="0" err="1"/>
              <a:t>autoplay</a:t>
            </a:r>
            <a:r>
              <a:rPr lang="en-US" dirty="0"/>
              <a:t>; clipboard-write; encrypted-media; gyroscope; picture-in-picture" </a:t>
            </a:r>
            <a:r>
              <a:rPr lang="en-US" dirty="0" err="1"/>
              <a:t>allowfullscreen</a:t>
            </a:r>
            <a:r>
              <a:rPr lang="en-US" dirty="0"/>
              <a:t>&gt;&lt;/iframe&gt;</a:t>
            </a:r>
          </a:p>
        </p:txBody>
      </p:sp>
      <p:sp>
        <p:nvSpPr>
          <p:cNvPr id="4" name="Slide Number Placeholder 3"/>
          <p:cNvSpPr>
            <a:spLocks noGrp="1"/>
          </p:cNvSpPr>
          <p:nvPr>
            <p:ph type="sldNum" sz="quarter" idx="5"/>
          </p:nvPr>
        </p:nvSpPr>
        <p:spPr/>
        <p:txBody>
          <a:bodyPr/>
          <a:lstStyle/>
          <a:p>
            <a:fld id="{4680736C-C557-4F27-A92F-FA435A243315}" type="slidenum">
              <a:rPr lang="en-US" smtClean="0"/>
              <a:pPr/>
              <a:t>64</a:t>
            </a:fld>
            <a:endParaRPr lang="en-US"/>
          </a:p>
        </p:txBody>
      </p:sp>
    </p:spTree>
    <p:extLst>
      <p:ext uri="{BB962C8B-B14F-4D97-AF65-F5344CB8AC3E}">
        <p14:creationId xmlns:p14="http://schemas.microsoft.com/office/powerpoint/2010/main" val="10466898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74597CC-115D-402C-BDC9-DA0A1DBDA226}" type="slidenum">
              <a:rPr lang="en-US"/>
              <a:pPr/>
              <a:t>65</a:t>
            </a:fld>
            <a:endParaRPr lang="en-US"/>
          </a:p>
        </p:txBody>
      </p:sp>
      <p:sp>
        <p:nvSpPr>
          <p:cNvPr id="445442" name="Rectangle 2"/>
          <p:cNvSpPr>
            <a:spLocks noGrp="1" noRot="1" noChangeAspect="1" noChangeArrowheads="1" noTextEdit="1"/>
          </p:cNvSpPr>
          <p:nvPr>
            <p:ph type="sldImg"/>
          </p:nvPr>
        </p:nvSpPr>
        <p:spPr>
          <a:xfrm>
            <a:off x="457200" y="720725"/>
            <a:ext cx="6400800" cy="3600450"/>
          </a:xfrm>
          <a:ln/>
        </p:spPr>
      </p:sp>
      <p:sp>
        <p:nvSpPr>
          <p:cNvPr id="4454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937F4-65B4-4BA9-9E74-764E4B367272}" type="slidenum">
              <a:rPr lang="en-US"/>
              <a:pPr/>
              <a:t>67</a:t>
            </a:fld>
            <a:endParaRPr lang="en-US"/>
          </a:p>
        </p:txBody>
      </p:sp>
      <p:sp>
        <p:nvSpPr>
          <p:cNvPr id="448514" name="Rectangle 2"/>
          <p:cNvSpPr>
            <a:spLocks noGrp="1" noRot="1" noChangeAspect="1" noChangeArrowheads="1" noTextEdit="1"/>
          </p:cNvSpPr>
          <p:nvPr>
            <p:ph type="sldImg"/>
          </p:nvPr>
        </p:nvSpPr>
        <p:spPr>
          <a:xfrm>
            <a:off x="457200" y="720725"/>
            <a:ext cx="6400800" cy="3600450"/>
          </a:xfrm>
          <a:ln/>
        </p:spPr>
      </p:sp>
      <p:sp>
        <p:nvSpPr>
          <p:cNvPr id="44851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s-HN" sz="1200" dirty="0" err="1"/>
              <a:t>Mud</a:t>
            </a:r>
            <a:r>
              <a:rPr lang="es-HN" sz="1200" dirty="0"/>
              <a:t> in </a:t>
            </a:r>
            <a:r>
              <a:rPr lang="es-HN" sz="1200" dirty="0" err="1"/>
              <a:t>the</a:t>
            </a:r>
            <a:r>
              <a:rPr lang="es-HN" sz="1200" dirty="0"/>
              <a:t> </a:t>
            </a:r>
            <a:r>
              <a:rPr lang="es-HN" sz="1200" dirty="0" err="1"/>
              <a:t>bottom</a:t>
            </a:r>
            <a:r>
              <a:rPr lang="es-HN" sz="1200" dirty="0"/>
              <a:t> of </a:t>
            </a:r>
            <a:r>
              <a:rPr lang="es-HN" sz="1200" dirty="0" err="1"/>
              <a:t>the</a:t>
            </a:r>
            <a:r>
              <a:rPr lang="es-HN" sz="1200" dirty="0"/>
              <a:t> sed </a:t>
            </a:r>
            <a:r>
              <a:rPr lang="es-HN" sz="1200" dirty="0" err="1"/>
              <a:t>tank</a:t>
            </a:r>
            <a:r>
              <a:rPr lang="es-HN" sz="1200" dirty="0"/>
              <a:t> in 4 </a:t>
            </a:r>
            <a:r>
              <a:rPr lang="es-HN" sz="1200" dirty="0" err="1"/>
              <a:t>Com</a:t>
            </a:r>
            <a:r>
              <a:rPr lang="es-HN" sz="1200" dirty="0"/>
              <a:t> in </a:t>
            </a:r>
            <a:r>
              <a:rPr lang="es-HN" sz="1200" dirty="0" err="1"/>
              <a:t>May</a:t>
            </a:r>
            <a:r>
              <a:rPr lang="es-HN" sz="1200" dirty="0"/>
              <a:t> </a:t>
            </a:r>
            <a:r>
              <a:rPr lang="es-HN" sz="1200" dirty="0" err="1"/>
              <a:t>during</a:t>
            </a:r>
            <a:r>
              <a:rPr lang="es-HN" sz="1200" dirty="0"/>
              <a:t> </a:t>
            </a:r>
            <a:r>
              <a:rPr lang="es-HN" sz="1200" dirty="0" err="1"/>
              <a:t>the</a:t>
            </a:r>
            <a:r>
              <a:rPr lang="es-HN" sz="1200" dirty="0"/>
              <a:t> </a:t>
            </a:r>
            <a:r>
              <a:rPr lang="es-HN" sz="1200" dirty="0" err="1"/>
              <a:t>first</a:t>
            </a:r>
            <a:r>
              <a:rPr lang="es-HN" sz="1200" dirty="0"/>
              <a:t> </a:t>
            </a:r>
            <a:r>
              <a:rPr lang="es-HN" sz="1200" dirty="0" err="1"/>
              <a:t>cleaning</a:t>
            </a:r>
            <a:r>
              <a:rPr lang="es-HN" sz="1200" dirty="0"/>
              <a:t>. Note as Monroe </a:t>
            </a:r>
            <a:r>
              <a:rPr lang="es-HN" sz="1200" dirty="0" err="1"/>
              <a:t>inferred</a:t>
            </a:r>
            <a:r>
              <a:rPr lang="es-HN" sz="1200" dirty="0"/>
              <a:t> </a:t>
            </a:r>
            <a:r>
              <a:rPr lang="es-HN" sz="1200" dirty="0" err="1"/>
              <a:t>that</a:t>
            </a:r>
            <a:r>
              <a:rPr lang="es-HN" sz="1200" dirty="0"/>
              <a:t> </a:t>
            </a:r>
            <a:r>
              <a:rPr lang="es-HN" sz="1200" dirty="0" err="1"/>
              <a:t>there</a:t>
            </a:r>
            <a:r>
              <a:rPr lang="es-HN" sz="1200" dirty="0"/>
              <a:t> </a:t>
            </a:r>
            <a:r>
              <a:rPr lang="es-HN" sz="1200" dirty="0" err="1"/>
              <a:t>doesn’t</a:t>
            </a:r>
            <a:r>
              <a:rPr lang="es-HN" sz="1200" dirty="0"/>
              <a:t> </a:t>
            </a:r>
            <a:r>
              <a:rPr lang="es-HN" sz="1200" dirty="0" err="1"/>
              <a:t>seem</a:t>
            </a:r>
            <a:r>
              <a:rPr lang="es-HN" sz="1200" dirty="0"/>
              <a:t> </a:t>
            </a:r>
            <a:r>
              <a:rPr lang="es-HN" sz="1200" dirty="0" err="1"/>
              <a:t>to</a:t>
            </a:r>
            <a:r>
              <a:rPr lang="es-HN" sz="1200" dirty="0"/>
              <a:t> </a:t>
            </a:r>
            <a:r>
              <a:rPr lang="es-HN" sz="1200" dirty="0" err="1"/>
              <a:t>bee</a:t>
            </a:r>
            <a:r>
              <a:rPr lang="es-HN" sz="1200" dirty="0"/>
              <a:t> </a:t>
            </a:r>
            <a:r>
              <a:rPr lang="es-HN" sz="1200" dirty="0" err="1"/>
              <a:t>too</a:t>
            </a:r>
            <a:r>
              <a:rPr lang="es-HN" sz="1200" dirty="0"/>
              <a:t> </a:t>
            </a:r>
            <a:r>
              <a:rPr lang="es-HN" sz="1200" dirty="0" err="1"/>
              <a:t>much</a:t>
            </a:r>
            <a:r>
              <a:rPr lang="es-HN" sz="1200" dirty="0"/>
              <a:t> </a:t>
            </a:r>
            <a:r>
              <a:rPr lang="es-HN" sz="1200" dirty="0" err="1"/>
              <a:t>depth</a:t>
            </a:r>
            <a:r>
              <a:rPr lang="es-HN" sz="1200" dirty="0"/>
              <a:t> of </a:t>
            </a:r>
            <a:r>
              <a:rPr lang="es-HN" sz="1200" dirty="0" err="1"/>
              <a:t>accumulation</a:t>
            </a:r>
            <a:r>
              <a:rPr lang="es-HN" sz="1200" dirty="0"/>
              <a:t> in </a:t>
            </a:r>
            <a:r>
              <a:rPr lang="es-HN" sz="1200" dirty="0" err="1"/>
              <a:t>the</a:t>
            </a:r>
            <a:r>
              <a:rPr lang="es-HN" sz="1200" dirty="0"/>
              <a:t> </a:t>
            </a:r>
            <a:r>
              <a:rPr lang="es-HN" sz="1200" dirty="0" err="1"/>
              <a:t>middle</a:t>
            </a:r>
            <a:r>
              <a:rPr lang="es-HN" sz="1200" dirty="0"/>
              <a:t> of </a:t>
            </a:r>
            <a:r>
              <a:rPr lang="es-HN" sz="1200" dirty="0" err="1"/>
              <a:t>the</a:t>
            </a:r>
            <a:r>
              <a:rPr lang="es-HN" sz="1200" dirty="0"/>
              <a:t> </a:t>
            </a:r>
            <a:r>
              <a:rPr lang="es-HN" sz="1200" dirty="0" err="1"/>
              <a:t>tank</a:t>
            </a:r>
            <a:r>
              <a:rPr lang="es-HN" sz="1200" dirty="0"/>
              <a:t>; </a:t>
            </a:r>
            <a:r>
              <a:rPr lang="es-HN" sz="1200" dirty="0" err="1"/>
              <a:t>there</a:t>
            </a:r>
            <a:r>
              <a:rPr lang="es-HN" sz="1200" dirty="0"/>
              <a:t> </a:t>
            </a:r>
            <a:r>
              <a:rPr lang="es-HN" sz="1200" dirty="0" err="1"/>
              <a:t>seems</a:t>
            </a:r>
            <a:r>
              <a:rPr lang="es-HN" sz="1200" dirty="0"/>
              <a:t> </a:t>
            </a:r>
            <a:r>
              <a:rPr lang="es-HN" sz="1200" dirty="0" err="1"/>
              <a:t>to</a:t>
            </a:r>
            <a:r>
              <a:rPr lang="es-HN" sz="1200" dirty="0"/>
              <a:t> </a:t>
            </a:r>
            <a:r>
              <a:rPr lang="es-HN" sz="1200" dirty="0" err="1"/>
              <a:t>be</a:t>
            </a:r>
            <a:r>
              <a:rPr lang="es-HN" sz="1200" dirty="0"/>
              <a:t> more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that</a:t>
            </a:r>
            <a:r>
              <a:rPr lang="es-HN" sz="1200" dirty="0"/>
              <a:t> </a:t>
            </a:r>
            <a:r>
              <a:rPr lang="es-HN" sz="1200" dirty="0" err="1"/>
              <a:t>form</a:t>
            </a:r>
            <a:r>
              <a:rPr lang="es-HN" sz="1200" dirty="0"/>
              <a:t> </a:t>
            </a:r>
            <a:r>
              <a:rPr lang="es-HN" sz="1200" dirty="0" err="1"/>
              <a:t>the</a:t>
            </a:r>
            <a:r>
              <a:rPr lang="es-HN" sz="1200" dirty="0"/>
              <a:t> </a:t>
            </a:r>
            <a:r>
              <a:rPr lang="es-HN" sz="1200" dirty="0" err="1"/>
              <a:t>triangle</a:t>
            </a:r>
            <a:r>
              <a:rPr lang="es-HN" sz="1200" dirty="0"/>
              <a:t>. Note </a:t>
            </a:r>
            <a:r>
              <a:rPr lang="es-HN" sz="1200" dirty="0" err="1"/>
              <a:t>that</a:t>
            </a:r>
            <a:r>
              <a:rPr lang="es-HN" sz="1200" dirty="0"/>
              <a:t> </a:t>
            </a:r>
            <a:r>
              <a:rPr lang="es-HN" sz="1200" dirty="0" err="1"/>
              <a:t>the</a:t>
            </a:r>
            <a:r>
              <a:rPr lang="es-HN" sz="1200" dirty="0"/>
              <a:t> </a:t>
            </a:r>
            <a:r>
              <a:rPr lang="es-HN" sz="1200" dirty="0" err="1"/>
              <a:t>mud</a:t>
            </a:r>
            <a:r>
              <a:rPr lang="es-HN" sz="1200" dirty="0"/>
              <a:t> </a:t>
            </a:r>
            <a:r>
              <a:rPr lang="es-HN" sz="1200" dirty="0" err="1"/>
              <a:t>behind</a:t>
            </a:r>
            <a:r>
              <a:rPr lang="es-HN" sz="1200" dirty="0"/>
              <a:t> </a:t>
            </a:r>
            <a:r>
              <a:rPr lang="es-HN" sz="1200" dirty="0" err="1"/>
              <a:t>the</a:t>
            </a:r>
            <a:r>
              <a:rPr lang="es-HN" sz="1200" dirty="0"/>
              <a:t> </a:t>
            </a:r>
            <a:r>
              <a:rPr lang="es-HN" sz="1200" dirty="0" err="1"/>
              <a:t>panels</a:t>
            </a:r>
            <a:r>
              <a:rPr lang="es-HN" sz="1200" dirty="0"/>
              <a:t> </a:t>
            </a:r>
            <a:r>
              <a:rPr lang="es-HN" sz="1200" dirty="0" err="1"/>
              <a:t>is</a:t>
            </a:r>
            <a:r>
              <a:rPr lang="es-HN" sz="1200" dirty="0"/>
              <a:t> </a:t>
            </a:r>
            <a:r>
              <a:rPr lang="es-HN" sz="1200" dirty="0" err="1"/>
              <a:t>dark</a:t>
            </a:r>
            <a:r>
              <a:rPr lang="es-HN" sz="1200" dirty="0"/>
              <a:t> </a:t>
            </a:r>
            <a:r>
              <a:rPr lang="es-HN" sz="1200" dirty="0" err="1"/>
              <a:t>underneath</a:t>
            </a:r>
            <a:r>
              <a:rPr lang="es-HN" sz="1200" dirty="0"/>
              <a:t> (and </a:t>
            </a:r>
            <a:r>
              <a:rPr lang="es-HN" sz="1200" dirty="0" err="1"/>
              <a:t>reeks</a:t>
            </a:r>
            <a:r>
              <a:rPr lang="es-HN" sz="1200" dirty="0"/>
              <a:t>) </a:t>
            </a:r>
            <a:r>
              <a:rPr lang="es-HN" sz="1200" dirty="0" err="1"/>
              <a:t>meaning</a:t>
            </a:r>
            <a:r>
              <a:rPr lang="es-HN" sz="1200" dirty="0"/>
              <a:t> </a:t>
            </a:r>
            <a:r>
              <a:rPr lang="es-HN" sz="1200" dirty="0" err="1"/>
              <a:t>that</a:t>
            </a:r>
            <a:r>
              <a:rPr lang="es-HN" sz="1200" dirty="0"/>
              <a:t> </a:t>
            </a:r>
            <a:r>
              <a:rPr lang="es-HN" sz="1200" dirty="0" err="1"/>
              <a:t>there</a:t>
            </a:r>
            <a:r>
              <a:rPr lang="es-HN" sz="1200" dirty="0"/>
              <a:t> </a:t>
            </a:r>
            <a:r>
              <a:rPr lang="es-HN" sz="1200" dirty="0" err="1"/>
              <a:t>is</a:t>
            </a:r>
            <a:r>
              <a:rPr lang="es-HN" sz="1200" dirty="0"/>
              <a:t> </a:t>
            </a:r>
            <a:r>
              <a:rPr lang="es-HN" sz="1200" dirty="0" err="1"/>
              <a:t>some</a:t>
            </a:r>
            <a:r>
              <a:rPr lang="es-HN" sz="1200" dirty="0"/>
              <a:t> </a:t>
            </a:r>
            <a:r>
              <a:rPr lang="es-HN" sz="1200" dirty="0" err="1"/>
              <a:t>kind</a:t>
            </a:r>
            <a:r>
              <a:rPr lang="es-HN" sz="1200" dirty="0"/>
              <a:t> of </a:t>
            </a:r>
            <a:r>
              <a:rPr lang="es-HN" sz="1200" dirty="0" err="1"/>
              <a:t>biological</a:t>
            </a:r>
            <a:r>
              <a:rPr lang="es-HN" sz="1200" dirty="0"/>
              <a:t> </a:t>
            </a:r>
            <a:r>
              <a:rPr lang="es-HN" sz="1200" dirty="0" err="1"/>
              <a:t>decay</a:t>
            </a:r>
            <a:r>
              <a:rPr lang="es-HN" sz="1200" dirty="0"/>
              <a:t> </a:t>
            </a:r>
            <a:r>
              <a:rPr lang="es-HN" sz="1200" dirty="0" err="1"/>
              <a:t>occurring</a:t>
            </a:r>
            <a:r>
              <a:rPr lang="es-HN" sz="1200" dirty="0"/>
              <a:t>. </a:t>
            </a:r>
            <a:r>
              <a:rPr lang="es-HN" sz="1200" dirty="0" err="1"/>
              <a:t>That</a:t>
            </a:r>
            <a:r>
              <a:rPr lang="es-HN" sz="1200" dirty="0"/>
              <a:t> </a:t>
            </a:r>
            <a:r>
              <a:rPr lang="es-HN" sz="1200" dirty="0" err="1"/>
              <a:t>mud</a:t>
            </a:r>
            <a:r>
              <a:rPr lang="es-HN" sz="1200" dirty="0"/>
              <a:t> </a:t>
            </a:r>
            <a:r>
              <a:rPr lang="es-HN" sz="1200" dirty="0" err="1"/>
              <a:t>is</a:t>
            </a:r>
            <a:r>
              <a:rPr lang="es-HN" sz="1200" dirty="0"/>
              <a:t> </a:t>
            </a:r>
            <a:r>
              <a:rPr lang="es-HN" sz="1200" dirty="0" err="1"/>
              <a:t>very</a:t>
            </a:r>
            <a:r>
              <a:rPr lang="es-HN" sz="1200" dirty="0"/>
              <a:t> </a:t>
            </a:r>
            <a:r>
              <a:rPr lang="es-HN" sz="1200" dirty="0" err="1"/>
              <a:t>tough</a:t>
            </a:r>
            <a:r>
              <a:rPr lang="es-HN" sz="1200" dirty="0"/>
              <a:t> and </a:t>
            </a:r>
            <a:r>
              <a:rPr lang="es-HN" sz="1200" dirty="0" err="1"/>
              <a:t>doesn’t</a:t>
            </a:r>
            <a:r>
              <a:rPr lang="es-HN" sz="1200" dirty="0"/>
              <a:t> come </a:t>
            </a:r>
            <a:r>
              <a:rPr lang="es-HN" sz="1200" dirty="0" err="1"/>
              <a:t>out</a:t>
            </a:r>
            <a:r>
              <a:rPr lang="es-HN" sz="1200" dirty="0"/>
              <a:t> </a:t>
            </a:r>
            <a:r>
              <a:rPr lang="es-HN" sz="1200" dirty="0" err="1"/>
              <a:t>with</a:t>
            </a:r>
            <a:r>
              <a:rPr lang="es-HN" sz="1200" dirty="0"/>
              <a:t> </a:t>
            </a:r>
            <a:r>
              <a:rPr lang="es-HN" sz="1200" dirty="0" err="1"/>
              <a:t>just</a:t>
            </a:r>
            <a:r>
              <a:rPr lang="es-HN" sz="1200" dirty="0"/>
              <a:t> </a:t>
            </a:r>
            <a:r>
              <a:rPr lang="es-HN" sz="1200" dirty="0" err="1"/>
              <a:t>wash</a:t>
            </a:r>
            <a:r>
              <a:rPr lang="es-HN" sz="1200" dirty="0"/>
              <a:t> </a:t>
            </a:r>
            <a:r>
              <a:rPr lang="es-HN" sz="1200" dirty="0" err="1"/>
              <a:t>water</a:t>
            </a:r>
            <a:r>
              <a:rPr lang="es-HN" sz="1200" dirty="0"/>
              <a:t>, as </a:t>
            </a:r>
            <a:r>
              <a:rPr lang="es-HN" sz="1200" dirty="0" err="1"/>
              <a:t>you</a:t>
            </a:r>
            <a:r>
              <a:rPr lang="es-HN" sz="1200" dirty="0"/>
              <a:t> </a:t>
            </a:r>
            <a:r>
              <a:rPr lang="es-HN" sz="1200" dirty="0" err="1"/>
              <a:t>see</a:t>
            </a:r>
            <a:r>
              <a:rPr lang="es-HN" sz="1200" dirty="0"/>
              <a:t> in </a:t>
            </a:r>
            <a:r>
              <a:rPr lang="es-HN" sz="1200" dirty="0" err="1"/>
              <a:t>the</a:t>
            </a:r>
            <a:r>
              <a:rPr lang="es-HN" sz="1200" dirty="0"/>
              <a:t> </a:t>
            </a:r>
            <a:r>
              <a:rPr lang="es-HN" sz="1200" dirty="0" err="1"/>
              <a:t>next</a:t>
            </a:r>
            <a:r>
              <a:rPr lang="es-HN" sz="1200" dirty="0"/>
              <a:t> </a:t>
            </a:r>
            <a:r>
              <a:rPr lang="es-HN" sz="1200" dirty="0" err="1"/>
              <a:t>picture</a:t>
            </a:r>
            <a:r>
              <a:rPr lang="es-HN" sz="1200" dirty="0"/>
              <a:t>, a </a:t>
            </a:r>
            <a:r>
              <a:rPr lang="es-HN" sz="1200" dirty="0" err="1"/>
              <a:t>shovel</a:t>
            </a:r>
            <a:r>
              <a:rPr lang="es-HN" sz="1200" dirty="0"/>
              <a:t> </a:t>
            </a:r>
            <a:r>
              <a:rPr lang="es-HN" sz="1200" dirty="0" err="1"/>
              <a:t>is</a:t>
            </a:r>
            <a:r>
              <a:rPr lang="es-HN" sz="1200" dirty="0"/>
              <a:t> </a:t>
            </a:r>
            <a:r>
              <a:rPr lang="es-HN" sz="1200" dirty="0" err="1"/>
              <a:t>necessary</a:t>
            </a:r>
            <a:r>
              <a:rPr lang="es-HN" sz="1200" dirty="0"/>
              <a:t>. I </a:t>
            </a:r>
            <a:r>
              <a:rPr lang="es-HN" sz="1200" dirty="0" err="1"/>
              <a:t>think</a:t>
            </a:r>
            <a:r>
              <a:rPr lang="es-HN" sz="1200" dirty="0"/>
              <a:t> </a:t>
            </a:r>
            <a:r>
              <a:rPr lang="es-HN" sz="1200" dirty="0" err="1"/>
              <a:t>some</a:t>
            </a:r>
            <a:r>
              <a:rPr lang="es-HN" sz="1200" dirty="0"/>
              <a:t> </a:t>
            </a:r>
            <a:r>
              <a:rPr lang="es-HN" sz="1200" dirty="0" err="1"/>
              <a:t>kind</a:t>
            </a:r>
            <a:r>
              <a:rPr lang="es-HN" sz="1200" dirty="0"/>
              <a:t> of </a:t>
            </a:r>
            <a:r>
              <a:rPr lang="es-HN" sz="1200" dirty="0" err="1"/>
              <a:t>tool</a:t>
            </a:r>
            <a:r>
              <a:rPr lang="es-HN" sz="1200" dirty="0"/>
              <a:t> </a:t>
            </a:r>
            <a:r>
              <a:rPr lang="es-HN" sz="1200" dirty="0" err="1"/>
              <a:t>will</a:t>
            </a:r>
            <a:r>
              <a:rPr lang="es-HN" sz="1200" dirty="0"/>
              <a:t> </a:t>
            </a:r>
            <a:r>
              <a:rPr lang="es-HN" sz="1200" dirty="0" err="1"/>
              <a:t>always</a:t>
            </a:r>
            <a:r>
              <a:rPr lang="es-HN" sz="1200" dirty="0"/>
              <a:t> </a:t>
            </a:r>
            <a:r>
              <a:rPr lang="es-HN" sz="1200" dirty="0" err="1"/>
              <a:t>be</a:t>
            </a:r>
            <a:r>
              <a:rPr lang="es-HN" sz="1200" dirty="0"/>
              <a:t> </a:t>
            </a:r>
            <a:r>
              <a:rPr lang="es-HN" sz="1200" dirty="0" err="1"/>
              <a:t>needed</a:t>
            </a:r>
            <a:r>
              <a:rPr lang="es-HN" sz="1200" dirty="0"/>
              <a:t> </a:t>
            </a:r>
            <a:r>
              <a:rPr lang="es-HN" sz="1200" dirty="0" err="1"/>
              <a:t>to</a:t>
            </a:r>
            <a:r>
              <a:rPr lang="es-HN" sz="1200" dirty="0"/>
              <a:t> </a:t>
            </a:r>
            <a:r>
              <a:rPr lang="es-HN" sz="1200" dirty="0" err="1"/>
              <a:t>clean</a:t>
            </a:r>
            <a:r>
              <a:rPr lang="es-HN" sz="1200" dirty="0"/>
              <a:t> </a:t>
            </a:r>
            <a:r>
              <a:rPr lang="es-HN" sz="1200" dirty="0" err="1"/>
              <a:t>any</a:t>
            </a:r>
            <a:r>
              <a:rPr lang="es-HN" sz="1200" dirty="0"/>
              <a:t> </a:t>
            </a:r>
            <a:r>
              <a:rPr lang="es-HN" sz="1200" dirty="0" err="1"/>
              <a:t>plant</a:t>
            </a:r>
            <a:r>
              <a:rPr lang="es-HN" sz="1200" dirty="0"/>
              <a:t>, </a:t>
            </a:r>
            <a:r>
              <a:rPr lang="es-HN" sz="1200" dirty="0" err="1"/>
              <a:t>but</a:t>
            </a:r>
            <a:r>
              <a:rPr lang="es-HN" sz="1200" dirty="0"/>
              <a:t> </a:t>
            </a:r>
            <a:r>
              <a:rPr lang="es-HN" sz="1200" dirty="0" err="1"/>
              <a:t>the</a:t>
            </a:r>
            <a:r>
              <a:rPr lang="es-HN" sz="1200" dirty="0"/>
              <a:t> </a:t>
            </a:r>
            <a:r>
              <a:rPr lang="es-HN" sz="1200" dirty="0" err="1"/>
              <a:t>easier</a:t>
            </a:r>
            <a:r>
              <a:rPr lang="es-HN" sz="1200" dirty="0"/>
              <a:t> </a:t>
            </a:r>
            <a:r>
              <a:rPr lang="es-HN" sz="1200" dirty="0" err="1"/>
              <a:t>the</a:t>
            </a:r>
            <a:r>
              <a:rPr lang="es-HN" sz="1200" dirty="0"/>
              <a:t> </a:t>
            </a:r>
            <a:r>
              <a:rPr lang="es-HN" sz="1200" dirty="0" err="1"/>
              <a:t>mud</a:t>
            </a:r>
            <a:r>
              <a:rPr lang="es-HN" sz="1200" dirty="0"/>
              <a:t> can come </a:t>
            </a:r>
            <a:r>
              <a:rPr lang="es-HN" sz="1200" dirty="0" err="1"/>
              <a:t>out</a:t>
            </a:r>
            <a:r>
              <a:rPr lang="es-HN" sz="1200" dirty="0"/>
              <a:t> </a:t>
            </a:r>
            <a:r>
              <a:rPr lang="es-HN" sz="1200" dirty="0" err="1"/>
              <a:t>the</a:t>
            </a:r>
            <a:r>
              <a:rPr lang="es-HN" sz="1200" dirty="0"/>
              <a:t> </a:t>
            </a:r>
            <a:r>
              <a:rPr lang="es-HN" sz="1200" dirty="0" err="1"/>
              <a:t>better</a:t>
            </a:r>
            <a:r>
              <a:rPr lang="es-HN" sz="1200" dirty="0"/>
              <a:t> off </a:t>
            </a:r>
            <a:r>
              <a:rPr lang="es-HN" sz="1200" dirty="0" err="1"/>
              <a:t>for</a:t>
            </a:r>
            <a:r>
              <a:rPr lang="es-HN" sz="1200" dirty="0"/>
              <a:t> </a:t>
            </a:r>
            <a:r>
              <a:rPr lang="es-HN" sz="1200" dirty="0" err="1"/>
              <a:t>operation</a:t>
            </a:r>
            <a:r>
              <a:rPr lang="es-HN" sz="1200" dirty="0"/>
              <a:t> and </a:t>
            </a:r>
            <a:r>
              <a:rPr lang="es-HN" sz="1200" dirty="0" err="1"/>
              <a:t>water</a:t>
            </a:r>
            <a:r>
              <a:rPr lang="es-HN" sz="1200" dirty="0"/>
              <a:t> </a:t>
            </a:r>
            <a:r>
              <a:rPr lang="es-HN" sz="1200" dirty="0" err="1"/>
              <a:t>quality</a:t>
            </a:r>
            <a:r>
              <a:rPr lang="es-HN" sz="1200" dirty="0"/>
              <a:t>.</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69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0DE02E4-A158-45AA-B5D0-F76AD53DDB06}" type="slidenum">
              <a:rPr lang="en-US" smtClean="0"/>
              <a:pPr/>
              <a:t>71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This was tested at multiple plants and is much better than the manifolds that were simple pipes with a row of holes!</a:t>
            </a:r>
          </a:p>
        </p:txBody>
      </p:sp>
      <p:sp>
        <p:nvSpPr>
          <p:cNvPr id="4" name="Slide Number Placeholder 3"/>
          <p:cNvSpPr>
            <a:spLocks noGrp="1"/>
          </p:cNvSpPr>
          <p:nvPr>
            <p:ph type="sldNum" sz="quarter" idx="10"/>
          </p:nvPr>
        </p:nvSpPr>
        <p:spPr/>
        <p:txBody>
          <a:bodyPr/>
          <a:lstStyle/>
          <a:p>
            <a:fld id="{10DE02E4-A158-45AA-B5D0-F76AD53DDB06}" type="slidenum">
              <a:rPr lang="en-US" smtClean="0"/>
              <a:pPr/>
              <a:t>75</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3A16A-9DF0-48FE-BAE6-F796995A4A14}" type="slidenum">
              <a:rPr lang="en-US"/>
              <a:pPr/>
              <a:t>89</a:t>
            </a:fld>
            <a:endParaRPr lang="en-US"/>
          </a:p>
        </p:txBody>
      </p:sp>
      <p:sp>
        <p:nvSpPr>
          <p:cNvPr id="576514" name="Rectangle 2"/>
          <p:cNvSpPr>
            <a:spLocks noGrp="1" noRot="1" noChangeAspect="1" noChangeArrowheads="1" noTextEdit="1"/>
          </p:cNvSpPr>
          <p:nvPr>
            <p:ph type="sldImg"/>
          </p:nvPr>
        </p:nvSpPr>
        <p:spPr>
          <a:xfrm>
            <a:off x="457200" y="720725"/>
            <a:ext cx="6400800" cy="3600450"/>
          </a:xfrm>
          <a:ln/>
        </p:spPr>
      </p:sp>
      <p:sp>
        <p:nvSpPr>
          <p:cNvPr id="576515" name="Rectangle 3"/>
          <p:cNvSpPr>
            <a:spLocks noGrp="1" noChangeArrowheads="1"/>
          </p:cNvSpPr>
          <p:nvPr>
            <p:ph type="body" idx="1"/>
          </p:nvPr>
        </p:nvSpPr>
        <p:spPr/>
        <p:txBody>
          <a:bodyPr/>
          <a:lstStyle/>
          <a:p>
            <a:r>
              <a:rPr lang="es-HN" dirty="0"/>
              <a:t>6m / 0.17m/s</a:t>
            </a:r>
          </a:p>
          <a:p>
            <a:r>
              <a:rPr lang="es-HN" dirty="0"/>
              <a:t>4mm/s</a:t>
            </a:r>
          </a:p>
          <a:p>
            <a:r>
              <a:rPr lang="es-HN" dirty="0" err="1"/>
              <a:t>Entrance</a:t>
            </a:r>
            <a:r>
              <a:rPr lang="es-HN" baseline="0" dirty="0"/>
              <a:t> </a:t>
            </a:r>
            <a:r>
              <a:rPr lang="es-HN" baseline="0" dirty="0" err="1"/>
              <a:t>channel</a:t>
            </a:r>
            <a:r>
              <a:rPr lang="es-HN" baseline="0" dirty="0"/>
              <a:t> </a:t>
            </a:r>
            <a:r>
              <a:rPr lang="es-HN" baseline="0" dirty="0" err="1"/>
              <a:t>design</a:t>
            </a:r>
            <a:r>
              <a:rPr lang="es-HN" baseline="0" dirty="0"/>
              <a:t> </a:t>
            </a:r>
            <a:r>
              <a:rPr lang="es-HN" baseline="0" dirty="0" err="1"/>
              <a:t>is</a:t>
            </a:r>
            <a:r>
              <a:rPr lang="es-HN" baseline="0" dirty="0"/>
              <a:t> </a:t>
            </a:r>
            <a:r>
              <a:rPr lang="es-HN" baseline="0" dirty="0" err="1"/>
              <a:t>now</a:t>
            </a:r>
            <a:r>
              <a:rPr lang="es-HN" baseline="0" dirty="0"/>
              <a:t> </a:t>
            </a:r>
            <a:r>
              <a:rPr lang="es-HN" baseline="0" dirty="0" err="1"/>
              <a:t>governed</a:t>
            </a:r>
            <a:r>
              <a:rPr lang="es-HN" baseline="0" dirty="0"/>
              <a:t> </a:t>
            </a:r>
            <a:r>
              <a:rPr lang="es-HN" baseline="0" dirty="0" err="1"/>
              <a:t>by</a:t>
            </a:r>
            <a:r>
              <a:rPr lang="es-HN" baseline="0" dirty="0"/>
              <a:t> </a:t>
            </a:r>
            <a:r>
              <a:rPr lang="es-HN" baseline="0" dirty="0" err="1"/>
              <a:t>flow</a:t>
            </a:r>
            <a:r>
              <a:rPr lang="es-HN" baseline="0" dirty="0"/>
              <a:t> </a:t>
            </a:r>
            <a:r>
              <a:rPr lang="es-HN" baseline="0" dirty="0" err="1"/>
              <a:t>distribution</a:t>
            </a:r>
            <a:r>
              <a:rPr lang="es-HN" baseline="0" dirty="0"/>
              <a:t> </a:t>
            </a:r>
            <a:r>
              <a:rPr lang="es-HN" baseline="0" dirty="0" err="1"/>
              <a:t>constraint</a:t>
            </a:r>
            <a:r>
              <a:rPr lang="es-HN" baseline="0" dirty="0"/>
              <a:t>. </a:t>
            </a:r>
            <a:r>
              <a:rPr lang="es-HN" baseline="0" dirty="0" err="1"/>
              <a:t>Don’t</a:t>
            </a:r>
            <a:r>
              <a:rPr lang="es-HN" baseline="0" dirty="0"/>
              <a:t> </a:t>
            </a:r>
            <a:r>
              <a:rPr lang="es-HN" baseline="0" dirty="0" err="1"/>
              <a:t>drop</a:t>
            </a:r>
            <a:r>
              <a:rPr lang="es-HN" baseline="0" dirty="0"/>
              <a:t> </a:t>
            </a:r>
            <a:r>
              <a:rPr lang="es-HN" baseline="0" dirty="0" err="1"/>
              <a:t>the</a:t>
            </a:r>
            <a:r>
              <a:rPr lang="es-HN" baseline="0" dirty="0"/>
              <a:t> flocs, </a:t>
            </a:r>
            <a:r>
              <a:rPr lang="es-HN" baseline="0" dirty="0" err="1"/>
              <a:t>distribute</a:t>
            </a:r>
            <a:r>
              <a:rPr lang="es-HN" baseline="0" dirty="0"/>
              <a:t> </a:t>
            </a:r>
            <a:r>
              <a:rPr lang="es-HN" baseline="0" dirty="0" err="1"/>
              <a:t>the</a:t>
            </a:r>
            <a:r>
              <a:rPr lang="es-HN" baseline="0" dirty="0"/>
              <a:t> </a:t>
            </a:r>
            <a:r>
              <a:rPr lang="es-HN" baseline="0" dirty="0" err="1"/>
              <a:t>water</a:t>
            </a:r>
            <a:r>
              <a:rPr lang="es-HN" baseline="0" dirty="0"/>
              <a:t> </a:t>
            </a:r>
            <a:r>
              <a:rPr lang="es-HN" baseline="0" dirty="0" err="1"/>
              <a:t>between</a:t>
            </a:r>
            <a:r>
              <a:rPr lang="es-HN" baseline="0" dirty="0"/>
              <a:t> sed </a:t>
            </a:r>
            <a:r>
              <a:rPr lang="es-HN" baseline="0"/>
              <a:t>tanks.</a:t>
            </a:r>
            <a:endParaRPr lang="es-HN" dirty="0"/>
          </a:p>
          <a:p>
            <a:endParaRPr lang="es-HN"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6C25AB-E7C2-4938-80DE-6EDC3BA94F9F}" type="slidenum">
              <a:rPr lang="en-US"/>
              <a:pPr/>
              <a:t>91</a:t>
            </a:fld>
            <a:endParaRPr lang="en-US"/>
          </a:p>
        </p:txBody>
      </p:sp>
      <p:sp>
        <p:nvSpPr>
          <p:cNvPr id="441346" name="Rectangle 2"/>
          <p:cNvSpPr>
            <a:spLocks noGrp="1" noRot="1" noChangeAspect="1" noChangeArrowheads="1" noTextEdit="1"/>
          </p:cNvSpPr>
          <p:nvPr>
            <p:ph type="sldImg"/>
          </p:nvPr>
        </p:nvSpPr>
        <p:spPr>
          <a:xfrm>
            <a:off x="457200" y="720725"/>
            <a:ext cx="6400800" cy="3600450"/>
          </a:xfrm>
          <a:ln/>
        </p:spPr>
      </p:sp>
      <p:sp>
        <p:nvSpPr>
          <p:cNvPr id="44134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normAutofit/>
          </a:bodyPr>
          <a:lstStyle/>
          <a:p>
            <a:r>
              <a:rPr lang="en-US" dirty="0"/>
              <a:t>Exercise: Tell the story of the journey of</a:t>
            </a:r>
            <a:r>
              <a:rPr lang="en-US" baseline="0" dirty="0"/>
              <a:t> a large floc, a small floc, a rouge loner clay particle, and of a water molecule as each travels through this </a:t>
            </a:r>
            <a:r>
              <a:rPr lang="en-US" baseline="0" dirty="0" err="1"/>
              <a:t>AguaClarifier</a:t>
            </a:r>
            <a:r>
              <a:rPr lang="en-US" baseline="0" dirty="0"/>
              <a:t>.</a:t>
            </a:r>
          </a:p>
          <a:p>
            <a:r>
              <a:rPr lang="en-US" baseline="0" dirty="0"/>
              <a:t>How do plate settlers work</a:t>
            </a:r>
          </a:p>
          <a:p>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5</a:t>
            </a:fld>
            <a:endParaRPr lang="en-US"/>
          </a:p>
        </p:txBody>
      </p:sp>
    </p:spTree>
    <p:extLst>
      <p:ext uri="{BB962C8B-B14F-4D97-AF65-F5344CB8AC3E}">
        <p14:creationId xmlns:p14="http://schemas.microsoft.com/office/powerpoint/2010/main" val="1029438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7</a:t>
            </a:fld>
            <a:endParaRPr lang="en-US"/>
          </a:p>
        </p:txBody>
      </p:sp>
    </p:spTree>
    <p:extLst>
      <p:ext uri="{BB962C8B-B14F-4D97-AF65-F5344CB8AC3E}">
        <p14:creationId xmlns:p14="http://schemas.microsoft.com/office/powerpoint/2010/main" val="24822082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80736C-C557-4F27-A92F-FA435A243315}" type="slidenum">
              <a:rPr lang="en-US" smtClean="0"/>
              <a:pPr/>
              <a:t>11</a:t>
            </a:fld>
            <a:endParaRPr lang="en-US"/>
          </a:p>
        </p:txBody>
      </p:sp>
    </p:spTree>
    <p:extLst>
      <p:ext uri="{BB962C8B-B14F-4D97-AF65-F5344CB8AC3E}">
        <p14:creationId xmlns:p14="http://schemas.microsoft.com/office/powerpoint/2010/main" val="3992929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I haven’t</a:t>
            </a:r>
            <a:r>
              <a:rPr lang="en-US" baseline="0" dirty="0"/>
              <a:t> been able to find literature that demonstrates this effect.</a:t>
            </a:r>
          </a:p>
          <a:p>
            <a:r>
              <a:rPr lang="en-US" baseline="0" dirty="0"/>
              <a:t>Likely that the water contained within a floc simply rotates with the floc and that no new water enters the floc in a shear flow.</a:t>
            </a:r>
            <a:endParaRPr lang="en-US" dirty="0"/>
          </a:p>
        </p:txBody>
      </p:sp>
      <p:sp>
        <p:nvSpPr>
          <p:cNvPr id="4" name="Slide Number Placeholder 3"/>
          <p:cNvSpPr>
            <a:spLocks noGrp="1"/>
          </p:cNvSpPr>
          <p:nvPr>
            <p:ph type="sldNum" sz="quarter" idx="10"/>
          </p:nvPr>
        </p:nvSpPr>
        <p:spPr/>
        <p:txBody>
          <a:bodyPr/>
          <a:lstStyle/>
          <a:p>
            <a:fld id="{4680736C-C557-4F27-A92F-FA435A243315}" type="slidenum">
              <a:rPr lang="en-US" smtClean="0"/>
              <a:pPr/>
              <a:t>17</a:t>
            </a:fld>
            <a:endParaRPr lang="en-US"/>
          </a:p>
        </p:txBody>
      </p:sp>
    </p:spTree>
    <p:extLst>
      <p:ext uri="{BB962C8B-B14F-4D97-AF65-F5344CB8AC3E}">
        <p14:creationId xmlns:p14="http://schemas.microsoft.com/office/powerpoint/2010/main" val="2898085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we know charge</a:t>
            </a:r>
            <a:r>
              <a:rPr lang="en-US" baseline="0" dirty="0"/>
              <a:t> neutralization doesn’t explain flocculation</a:t>
            </a:r>
          </a:p>
          <a:p>
            <a:pPr marL="228600" lvl="0" indent="-228600" algn="l" rtl="0">
              <a:spcBef>
                <a:spcPts val="0"/>
              </a:spcBef>
              <a:spcAft>
                <a:spcPts val="0"/>
              </a:spcAft>
              <a:buAutoNum type="arabicParenR"/>
            </a:pPr>
            <a:r>
              <a:rPr lang="en-US" baseline="0" dirty="0"/>
              <a:t>Floc aggregation begins even with very small dosages of coagulant long before the surface charge is neutralized</a:t>
            </a:r>
          </a:p>
          <a:p>
            <a:pPr marL="228600" lvl="0" indent="-228600" algn="l" rtl="0">
              <a:spcBef>
                <a:spcPts val="0"/>
              </a:spcBef>
              <a:spcAft>
                <a:spcPts val="0"/>
              </a:spcAft>
              <a:buAutoNum type="arabicParenR"/>
            </a:pPr>
            <a:r>
              <a:rPr lang="en-US" baseline="0" dirty="0"/>
              <a:t>No transition in flocculation performance as the coagulant dose is gradually varied over a very wide range</a:t>
            </a:r>
          </a:p>
          <a:p>
            <a:pPr marL="228600" lvl="0" indent="-228600" algn="l" rtl="0">
              <a:spcBef>
                <a:spcPts val="0"/>
              </a:spcBef>
              <a:spcAft>
                <a:spcPts val="0"/>
              </a:spcAft>
              <a:buAutoNum type="arabicParenR"/>
            </a:pPr>
            <a:r>
              <a:rPr lang="en-US" baseline="0" dirty="0"/>
              <a:t>No evidence of charge reversal causing deterioration in performance</a:t>
            </a:r>
          </a:p>
          <a:p>
            <a:pPr marL="228600" lvl="0" indent="-228600" algn="l" rtl="0">
              <a:spcBef>
                <a:spcPts val="0"/>
              </a:spcBef>
              <a:spcAft>
                <a:spcPts val="0"/>
              </a:spcAft>
              <a:buAutoNum type="arabicParenR"/>
            </a:pPr>
            <a:r>
              <a:rPr lang="en-US" baseline="0" dirty="0"/>
              <a:t>A single physics-based model describes the full range of flocculation from low to high coagulant dosages</a:t>
            </a:r>
          </a:p>
          <a:p>
            <a:pPr marL="228600" lvl="0" indent="-228600" algn="l" rtl="0">
              <a:spcBef>
                <a:spcPts val="0"/>
              </a:spcBef>
              <a:spcAft>
                <a:spcPts val="0"/>
              </a:spcAft>
              <a:buAutoNum type="arabicParenR"/>
            </a:pPr>
            <a:r>
              <a:rPr lang="en-US" baseline="0" dirty="0"/>
              <a:t>Coagulant nanoparticles are so large that they easily extend through the double layer and hence can directly bridge between two negatively charged particles</a:t>
            </a:r>
          </a:p>
          <a:p>
            <a:pPr marL="228600" lvl="0" indent="-228600" algn="l" rtl="0">
              <a:spcBef>
                <a:spcPts val="0"/>
              </a:spcBef>
              <a:spcAft>
                <a:spcPts val="0"/>
              </a:spcAft>
              <a:buAutoNum type="arabicParenR"/>
            </a:pPr>
            <a:r>
              <a:rPr lang="en-US" baseline="0" dirty="0"/>
              <a:t>No one has been able to develop equations describing the role of charge neutralization </a:t>
            </a:r>
          </a:p>
          <a:p>
            <a:pPr marL="228600" lvl="0" indent="-228600" algn="l" rtl="0">
              <a:spcBef>
                <a:spcPts val="0"/>
              </a:spcBef>
              <a:spcAft>
                <a:spcPts val="0"/>
              </a:spcAft>
              <a:buAutoNum type="arabicParenR"/>
            </a:pPr>
            <a:r>
              <a:rPr lang="en-US" baseline="0" dirty="0"/>
              <a:t>Confusion in the literature about whether WTPs use charge neutralization or sweep floc. No quantification of how you would know which hypothesized mechanism is operative</a:t>
            </a:r>
            <a:endParaRPr dirty="0"/>
          </a:p>
        </p:txBody>
      </p:sp>
      <p:sp>
        <p:nvSpPr>
          <p:cNvPr id="183" name="Google Shape;18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hlinkClick r:id="rId3"/>
              </a:rPr>
              <a:t>https://en.wikipedia.org/wiki/List_of_centroids</a:t>
            </a:r>
            <a:endParaRPr lang="en-US" dirty="0"/>
          </a:p>
          <a:p>
            <a:r>
              <a:rPr lang="en-US" dirty="0"/>
              <a:t>Centroid of hemisphere is at 3/8 r</a:t>
            </a:r>
          </a:p>
        </p:txBody>
      </p:sp>
      <p:sp>
        <p:nvSpPr>
          <p:cNvPr id="4" name="Slide Number Placeholder 3"/>
          <p:cNvSpPr>
            <a:spLocks noGrp="1"/>
          </p:cNvSpPr>
          <p:nvPr>
            <p:ph type="sldNum" sz="quarter" idx="5"/>
          </p:nvPr>
        </p:nvSpPr>
        <p:spPr/>
        <p:txBody>
          <a:bodyPr/>
          <a:lstStyle/>
          <a:p>
            <a:fld id="{4680736C-C557-4F27-A92F-FA435A243315}" type="slidenum">
              <a:rPr lang="en-US" smtClean="0"/>
              <a:pPr/>
              <a:t>20</a:t>
            </a:fld>
            <a:endParaRPr lang="en-US"/>
          </a:p>
        </p:txBody>
      </p:sp>
    </p:spTree>
    <p:extLst>
      <p:ext uri="{BB962C8B-B14F-4D97-AF65-F5344CB8AC3E}">
        <p14:creationId xmlns:p14="http://schemas.microsoft.com/office/powerpoint/2010/main" val="4085441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8854" name="Rectangle 6"/>
          <p:cNvSpPr>
            <a:spLocks noGrp="1" noChangeArrowheads="1"/>
          </p:cNvSpPr>
          <p:nvPr>
            <p:ph type="subTitle" idx="1"/>
          </p:nvPr>
        </p:nvSpPr>
        <p:spPr>
          <a:xfrm>
            <a:off x="3352800" y="5029200"/>
            <a:ext cx="7370618" cy="1143000"/>
          </a:xfrm>
        </p:spPr>
        <p:txBody>
          <a:bodyPr/>
          <a:lstStyle>
            <a:lvl1pPr marL="0" indent="0" algn="r">
              <a:buFont typeface="Wingdings" pitchFamily="2" charset="2"/>
              <a:buNone/>
              <a:defRPr/>
            </a:lvl1pPr>
          </a:lstStyle>
          <a:p>
            <a:r>
              <a:rPr lang="en-US"/>
              <a:t>Click to edit Master subtitle style</a:t>
            </a:r>
            <a:endParaRPr lang="es-HN" dirty="0"/>
          </a:p>
        </p:txBody>
      </p:sp>
      <p:sp>
        <p:nvSpPr>
          <p:cNvPr id="78855" name="Rectangle 7"/>
          <p:cNvSpPr>
            <a:spLocks noGrp="1" noChangeArrowheads="1"/>
          </p:cNvSpPr>
          <p:nvPr>
            <p:ph type="dt" sz="half" idx="2"/>
          </p:nvPr>
        </p:nvSpPr>
        <p:spPr/>
        <p:txBody>
          <a:bodyPr/>
          <a:lstStyle>
            <a:lvl1pPr>
              <a:defRPr>
                <a:latin typeface="Arial" charset="0"/>
              </a:defRPr>
            </a:lvl1pPr>
          </a:lstStyle>
          <a:p>
            <a:endParaRPr lang="en-US"/>
          </a:p>
        </p:txBody>
      </p:sp>
      <p:sp>
        <p:nvSpPr>
          <p:cNvPr id="78856" name="Rectangle 8"/>
          <p:cNvSpPr>
            <a:spLocks noGrp="1" noChangeArrowheads="1"/>
          </p:cNvSpPr>
          <p:nvPr>
            <p:ph type="ftr" sz="quarter" idx="3"/>
          </p:nvPr>
        </p:nvSpPr>
        <p:spPr/>
        <p:txBody>
          <a:bodyPr/>
          <a:lstStyle>
            <a:lvl1pPr>
              <a:defRPr>
                <a:latin typeface="Arial" charset="0"/>
              </a:defRPr>
            </a:lvl1pPr>
          </a:lstStyle>
          <a:p>
            <a:endParaRPr lang="en-US"/>
          </a:p>
        </p:txBody>
      </p:sp>
      <p:sp>
        <p:nvSpPr>
          <p:cNvPr id="78857" name="Rectangle 9"/>
          <p:cNvSpPr>
            <a:spLocks noGrp="1" noChangeArrowheads="1"/>
          </p:cNvSpPr>
          <p:nvPr>
            <p:ph type="sldNum" sz="quarter" idx="4"/>
          </p:nvPr>
        </p:nvSpPr>
        <p:spPr/>
        <p:txBody>
          <a:bodyPr/>
          <a:lstStyle>
            <a:lvl1pPr>
              <a:defRPr>
                <a:latin typeface="Arial" charset="0"/>
              </a:defRPr>
            </a:lvl1pPr>
          </a:lstStyle>
          <a:p>
            <a:fld id="{8B9773DC-30E4-4D7B-BE39-DC7A60F52E3C}" type="slidenum">
              <a:rPr lang="en-US" smtClean="0"/>
              <a:pPr/>
              <a:t>‹#›</a:t>
            </a:fld>
            <a:endParaRPr lang="en-US"/>
          </a:p>
        </p:txBody>
      </p:sp>
      <p:sp>
        <p:nvSpPr>
          <p:cNvPr id="78858" name="Rectangle 10"/>
          <p:cNvSpPr>
            <a:spLocks noGrp="1" noChangeArrowheads="1"/>
          </p:cNvSpPr>
          <p:nvPr>
            <p:ph type="ctrTitle" sz="quarter"/>
          </p:nvPr>
        </p:nvSpPr>
        <p:spPr>
          <a:xfrm>
            <a:off x="1371600" y="990600"/>
            <a:ext cx="9351818" cy="1470025"/>
          </a:xfrm>
          <a:ln w="9525"/>
        </p:spPr>
        <p:txBody>
          <a:bodyPr/>
          <a:lstStyle>
            <a:lvl1pPr>
              <a:defRPr sz="5400"/>
            </a:lvl1pPr>
          </a:lstStyle>
          <a:p>
            <a:r>
              <a:rPr lang="en-US"/>
              <a:t>Click to edit Master title style</a:t>
            </a:r>
          </a:p>
        </p:txBody>
      </p:sp>
    </p:spTree>
    <p:extLst>
      <p:ext uri="{BB962C8B-B14F-4D97-AF65-F5344CB8AC3E}">
        <p14:creationId xmlns:p14="http://schemas.microsoft.com/office/powerpoint/2010/main" val="905788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FA229C3-0E40-4875-A9B1-F625C8A010F6}" type="slidenum">
              <a:rPr lang="en-US" smtClean="0"/>
              <a:pPr/>
              <a:t>‹#›</a:t>
            </a:fld>
            <a:endParaRPr lang="en-US"/>
          </a:p>
        </p:txBody>
      </p:sp>
    </p:spTree>
    <p:extLst>
      <p:ext uri="{BB962C8B-B14F-4D97-AF65-F5344CB8AC3E}">
        <p14:creationId xmlns:p14="http://schemas.microsoft.com/office/powerpoint/2010/main" val="14552228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52318" y="1600200"/>
            <a:ext cx="5417128"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1AABE8-AEF9-4391-A01F-892C0647BA32}" type="slidenum">
              <a:rPr lang="en-US" smtClean="0"/>
              <a:pPr/>
              <a:t>‹#›</a:t>
            </a:fld>
            <a:endParaRPr lang="en-US"/>
          </a:p>
        </p:txBody>
      </p:sp>
    </p:spTree>
    <p:extLst>
      <p:ext uri="{BB962C8B-B14F-4D97-AF65-F5344CB8AC3E}">
        <p14:creationId xmlns:p14="http://schemas.microsoft.com/office/powerpoint/2010/main" val="379746082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11305308"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199" y="1535113"/>
            <a:ext cx="555015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199" y="2174875"/>
            <a:ext cx="555015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24438" y="1535113"/>
            <a:ext cx="55523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24438" y="2174875"/>
            <a:ext cx="5552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B1EC1A97-027D-45FE-BB39-88B0AE9074F7}" type="slidenum">
              <a:rPr lang="en-US" smtClean="0"/>
              <a:pPr/>
              <a:t>‹#›</a:t>
            </a:fld>
            <a:endParaRPr lang="en-US"/>
          </a:p>
        </p:txBody>
      </p:sp>
    </p:spTree>
    <p:extLst>
      <p:ext uri="{BB962C8B-B14F-4D97-AF65-F5344CB8AC3E}">
        <p14:creationId xmlns:p14="http://schemas.microsoft.com/office/powerpoint/2010/main" val="262923795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AB730FA-ABC7-4FED-9881-24AA3891AF8D}" type="slidenum">
              <a:rPr lang="en-US" smtClean="0"/>
              <a:pPr/>
              <a:t>‹#›</a:t>
            </a:fld>
            <a:endParaRPr lang="en-US"/>
          </a:p>
        </p:txBody>
      </p:sp>
    </p:spTree>
    <p:extLst>
      <p:ext uri="{BB962C8B-B14F-4D97-AF65-F5344CB8AC3E}">
        <p14:creationId xmlns:p14="http://schemas.microsoft.com/office/powerpoint/2010/main" val="330266525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0852BCA-5247-492F-B773-1A25DC30035F}" type="slidenum">
              <a:rPr lang="en-US" smtClean="0"/>
              <a:pPr/>
              <a:t>‹#›</a:t>
            </a:fld>
            <a:endParaRPr lang="en-US"/>
          </a:p>
        </p:txBody>
      </p:sp>
    </p:spTree>
    <p:extLst>
      <p:ext uri="{BB962C8B-B14F-4D97-AF65-F5344CB8AC3E}">
        <p14:creationId xmlns:p14="http://schemas.microsoft.com/office/powerpoint/2010/main" val="276772464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HN" dirty="0"/>
          </a:p>
        </p:txBody>
      </p:sp>
      <p:sp>
        <p:nvSpPr>
          <p:cNvPr id="3" name="Date Placeholder 2"/>
          <p:cNvSpPr>
            <a:spLocks noGrp="1"/>
          </p:cNvSpPr>
          <p:nvPr>
            <p:ph type="dt" sz="half" idx="10"/>
          </p:nvPr>
        </p:nvSpPr>
        <p:spPr/>
        <p:txBody>
          <a:bodyPr/>
          <a:lstStyle/>
          <a:p>
            <a:fld id="{216E0E02-55D8-4A62-964B-783B05293A72}" type="datetimeFigureOut">
              <a:rPr lang="es-HN" smtClean="0"/>
              <a:t>16/2/2022</a:t>
            </a:fld>
            <a:endParaRPr lang="es-HN"/>
          </a:p>
        </p:txBody>
      </p:sp>
      <p:sp>
        <p:nvSpPr>
          <p:cNvPr id="4" name="Footer Placeholder 3"/>
          <p:cNvSpPr>
            <a:spLocks noGrp="1"/>
          </p:cNvSpPr>
          <p:nvPr>
            <p:ph type="ftr" sz="quarter" idx="11"/>
          </p:nvPr>
        </p:nvSpPr>
        <p:spPr/>
        <p:txBody>
          <a:bodyPr/>
          <a:lstStyle/>
          <a:p>
            <a:endParaRPr lang="es-HN"/>
          </a:p>
        </p:txBody>
      </p:sp>
      <p:sp>
        <p:nvSpPr>
          <p:cNvPr id="5" name="Slide Number Placeholder 4"/>
          <p:cNvSpPr>
            <a:spLocks noGrp="1"/>
          </p:cNvSpPr>
          <p:nvPr>
            <p:ph type="sldNum" sz="quarter" idx="12"/>
          </p:nvPr>
        </p:nvSpPr>
        <p:spPr/>
        <p:txBody>
          <a:bodyPr/>
          <a:lstStyle/>
          <a:p>
            <a:fld id="{12AE7274-3B8E-4316-81F7-62670536CD68}" type="slidenum">
              <a:rPr lang="es-HN" smtClean="0"/>
              <a:t>‹#›</a:t>
            </a:fld>
            <a:endParaRPr lang="es-HN"/>
          </a:p>
        </p:txBody>
      </p:sp>
      <p:sp>
        <p:nvSpPr>
          <p:cNvPr id="7" name="Text Placeholder 6"/>
          <p:cNvSpPr>
            <a:spLocks noGrp="1"/>
          </p:cNvSpPr>
          <p:nvPr>
            <p:ph type="body" sz="quarter" idx="13"/>
          </p:nvPr>
        </p:nvSpPr>
        <p:spPr>
          <a:xfrm>
            <a:off x="457200" y="1524000"/>
            <a:ext cx="8153400" cy="472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HN" dirty="0"/>
          </a:p>
        </p:txBody>
      </p:sp>
    </p:spTree>
    <p:extLst>
      <p:ext uri="{BB962C8B-B14F-4D97-AF65-F5344CB8AC3E}">
        <p14:creationId xmlns:p14="http://schemas.microsoft.com/office/powerpoint/2010/main" val="42153839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bwMode="auto">
          <a:xfrm>
            <a:off x="457199" y="228600"/>
            <a:ext cx="11305309"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77827" name="Rectangle 3"/>
          <p:cNvSpPr>
            <a:spLocks noGrp="1" noChangeArrowheads="1"/>
          </p:cNvSpPr>
          <p:nvPr>
            <p:ph type="body" idx="1"/>
          </p:nvPr>
        </p:nvSpPr>
        <p:spPr bwMode="auto">
          <a:xfrm>
            <a:off x="457200" y="1600200"/>
            <a:ext cx="11305308"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7828" name="Rectangle 4"/>
          <p:cNvSpPr>
            <a:spLocks noGrp="1" noChangeArrowheads="1"/>
          </p:cNvSpPr>
          <p:nvPr>
            <p:ph type="dt" sz="half" idx="2"/>
          </p:nvPr>
        </p:nvSpPr>
        <p:spPr bwMode="auto">
          <a:xfrm>
            <a:off x="457200"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solidFill>
                <a:srgbClr val="663300"/>
              </a:solidFill>
            </a:endParaRPr>
          </a:p>
        </p:txBody>
      </p:sp>
      <p:sp>
        <p:nvSpPr>
          <p:cNvPr id="77829" name="Rectangle 5"/>
          <p:cNvSpPr>
            <a:spLocks noGrp="1" noChangeArrowheads="1"/>
          </p:cNvSpPr>
          <p:nvPr>
            <p:ph type="ftr" sz="quarter" idx="3"/>
          </p:nvPr>
        </p:nvSpPr>
        <p:spPr bwMode="auto">
          <a:xfrm>
            <a:off x="4648200" y="6267233"/>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solidFill>
                <a:srgbClr val="663300"/>
              </a:solidFill>
            </a:endParaRPr>
          </a:p>
        </p:txBody>
      </p:sp>
      <p:sp>
        <p:nvSpPr>
          <p:cNvPr id="77830" name="Rectangle 6"/>
          <p:cNvSpPr>
            <a:spLocks noGrp="1" noChangeArrowheads="1"/>
          </p:cNvSpPr>
          <p:nvPr>
            <p:ph type="sldNum" sz="quarter" idx="4"/>
          </p:nvPr>
        </p:nvSpPr>
        <p:spPr bwMode="auto">
          <a:xfrm>
            <a:off x="9628908" y="6267233"/>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C549AFB-E333-448D-936A-93764BCE94B3}" type="slidenum">
              <a:rPr lang="en-US" smtClean="0">
                <a:solidFill>
                  <a:srgbClr val="663300"/>
                </a:solidFill>
              </a:rPr>
              <a:pPr/>
              <a:t>‹#›</a:t>
            </a:fld>
            <a:endParaRPr lang="en-US">
              <a:solidFill>
                <a:srgbClr val="663300"/>
              </a:solidFill>
            </a:endParaRPr>
          </a:p>
        </p:txBody>
      </p:sp>
      <p:sp>
        <p:nvSpPr>
          <p:cNvPr id="77831" name="Line 7"/>
          <p:cNvSpPr>
            <a:spLocks noChangeShapeType="1"/>
          </p:cNvSpPr>
          <p:nvPr/>
        </p:nvSpPr>
        <p:spPr bwMode="auto">
          <a:xfrm>
            <a:off x="0" y="1447800"/>
            <a:ext cx="12192000" cy="0"/>
          </a:xfrm>
          <a:prstGeom prst="line">
            <a:avLst/>
          </a:prstGeom>
          <a:noFill/>
          <a:ln w="76200" cmpd="tri">
            <a:solidFill>
              <a:srgbClr val="003CFE"/>
            </a:solidFill>
            <a:round/>
            <a:headEnd/>
            <a:tailEnd/>
          </a:ln>
          <a:effectLst/>
        </p:spPr>
        <p:txBody>
          <a:bodyPr/>
          <a:lstStyle/>
          <a:p>
            <a:pPr eaLnBrk="1" hangingPunct="1"/>
            <a:endParaRPr lang="en-US" sz="1800">
              <a:solidFill>
                <a:srgbClr val="000000"/>
              </a:solidFill>
              <a:latin typeface="Arial" charset="0"/>
              <a:cs typeface="Arial" charset="0"/>
            </a:endParaRPr>
          </a:p>
        </p:txBody>
      </p:sp>
    </p:spTree>
    <p:extLst>
      <p:ext uri="{BB962C8B-B14F-4D97-AF65-F5344CB8AC3E}">
        <p14:creationId xmlns:p14="http://schemas.microsoft.com/office/powerpoint/2010/main" val="2512324791"/>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Lst>
  <p:transition>
    <p:fade/>
  </p:transition>
  <p:txStyles>
    <p:titleStyle>
      <a:lvl1pPr algn="ctr" rtl="0" eaLnBrk="1" fontAlgn="base" hangingPunct="1">
        <a:spcBef>
          <a:spcPct val="0"/>
        </a:spcBef>
        <a:spcAft>
          <a:spcPct val="0"/>
        </a:spcAft>
        <a:defRPr sz="4400" b="0">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rgbClr val="0070C0"/>
        </a:buClr>
        <a:buSzPct val="150000"/>
        <a:buFont typeface="Candara"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rgbClr val="0070C0"/>
        </a:buClr>
        <a:buSzPct val="150000"/>
        <a:buFont typeface="Candara"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rgbClr val="0070C0"/>
        </a:buClr>
        <a:buSzPct val="150000"/>
        <a:buFont typeface="Candara"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rgbClr val="0070C0"/>
        </a:buClr>
        <a:buSzPct val="150000"/>
        <a:buFont typeface="Candara"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6.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slide" Target="slide49.xml"/><Relationship Id="rId1" Type="http://schemas.openxmlformats.org/officeDocument/2006/relationships/slideLayout" Target="../slideLayouts/slideLayout3.xml"/><Relationship Id="rId6" Type="http://schemas.openxmlformats.org/officeDocument/2006/relationships/slide" Target="slide40.xml"/><Relationship Id="rId11" Type="http://schemas.openxmlformats.org/officeDocument/2006/relationships/image" Target="../media/image9.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slide" Target="slide3.xml"/><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40.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4.xml"/><Relationship Id="rId5" Type="http://schemas.openxmlformats.org/officeDocument/2006/relationships/image" Target="../media/image40.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hyperlink" Target="https://www.youtube.com/watch?v=vZ2f6mduEls"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ideo" Target="https://www.youtube.com/embed/pytXC-1zWhw" TargetMode="Externa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6.png"/><Relationship Id="rId2" Type="http://schemas.openxmlformats.org/officeDocument/2006/relationships/slideLayout" Target="../slideLayouts/slideLayout5.xml"/><Relationship Id="rId1" Type="http://schemas.openxmlformats.org/officeDocument/2006/relationships/video" Target="https://www.youtube.com/embed/UNhygQov69Q?autoplay=1&amp;mute=1&amp;start=68&amp;stop=214" TargetMode="Externa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3.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3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youtu.be/bf3fRxmk2VU" TargetMode="External"/><Relationship Id="rId7" Type="http://schemas.openxmlformats.org/officeDocument/2006/relationships/hyperlink" Target="http://youtu.be/wa66el51uiY" TargetMode="External"/><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hyperlink" Target="http://youtu.be/bQgMdkO0qUA" TargetMode="Externa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0.png"/><Relationship Id="rId4"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4.pn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notesSlide" Target="../notesSlides/notesSlide17.xml"/></Relationships>
</file>

<file path=ppt/slides/_rels/slide3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8.xml"/><Relationship Id="rId7" Type="http://schemas.openxmlformats.org/officeDocument/2006/relationships/image" Target="../media/image68.png"/><Relationship Id="rId12" Type="http://schemas.openxmlformats.org/officeDocument/2006/relationships/image" Target="../media/image7.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notesSlide" Target="../notesSlides/notesSlide18.xml"/><Relationship Id="rId11" Type="http://schemas.openxmlformats.org/officeDocument/2006/relationships/image" Target="../media/image72.jpeg"/><Relationship Id="rId5" Type="http://schemas.openxmlformats.org/officeDocument/2006/relationships/slideLayout" Target="../slideLayouts/slideLayout2.xml"/><Relationship Id="rId10" Type="http://schemas.openxmlformats.org/officeDocument/2006/relationships/image" Target="../media/image71.png"/><Relationship Id="rId4" Type="http://schemas.openxmlformats.org/officeDocument/2006/relationships/tags" Target="../tags/tag9.xml"/><Relationship Id="rId9" Type="http://schemas.openxmlformats.org/officeDocument/2006/relationships/image" Target="../media/image70.png"/></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19.xml"/><Relationship Id="rId13" Type="http://schemas.openxmlformats.org/officeDocument/2006/relationships/image" Target="../media/image76.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75.wmf"/><Relationship Id="rId17" Type="http://schemas.openxmlformats.org/officeDocument/2006/relationships/image" Target="../media/image80.png"/><Relationship Id="rId2" Type="http://schemas.openxmlformats.org/officeDocument/2006/relationships/tags" Target="../tags/tag10.xml"/><Relationship Id="rId16" Type="http://schemas.openxmlformats.org/officeDocument/2006/relationships/image" Target="../media/image79.png"/><Relationship Id="rId1" Type="http://schemas.openxmlformats.org/officeDocument/2006/relationships/vmlDrawing" Target="../drawings/vmlDrawing2.vml"/><Relationship Id="rId6" Type="http://schemas.openxmlformats.org/officeDocument/2006/relationships/tags" Target="../tags/tag14.xml"/><Relationship Id="rId11" Type="http://schemas.openxmlformats.org/officeDocument/2006/relationships/oleObject" Target="../embeddings/oleObject3.bin"/><Relationship Id="rId5" Type="http://schemas.openxmlformats.org/officeDocument/2006/relationships/tags" Target="../tags/tag13.xml"/><Relationship Id="rId15" Type="http://schemas.openxmlformats.org/officeDocument/2006/relationships/image" Target="../media/image78.png"/><Relationship Id="rId10" Type="http://schemas.openxmlformats.org/officeDocument/2006/relationships/image" Target="../media/image74.wmf"/><Relationship Id="rId4" Type="http://schemas.openxmlformats.org/officeDocument/2006/relationships/tags" Target="../tags/tag12.xml"/><Relationship Id="rId9" Type="http://schemas.openxmlformats.org/officeDocument/2006/relationships/oleObject" Target="../embeddings/oleObject2.bin"/><Relationship Id="rId14"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17.xml"/><Relationship Id="rId7" Type="http://schemas.openxmlformats.org/officeDocument/2006/relationships/notesSlide" Target="../notesSlides/notesSlide20.xml"/><Relationship Id="rId12" Type="http://schemas.openxmlformats.org/officeDocument/2006/relationships/image" Target="../media/image79.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Layout" Target="../slideLayouts/slideLayout2.xml"/><Relationship Id="rId11" Type="http://schemas.openxmlformats.org/officeDocument/2006/relationships/image" Target="../media/image78.png"/><Relationship Id="rId5" Type="http://schemas.openxmlformats.org/officeDocument/2006/relationships/tags" Target="../tags/tag19.xml"/><Relationship Id="rId10" Type="http://schemas.openxmlformats.org/officeDocument/2006/relationships/image" Target="../media/image77.png"/><Relationship Id="rId4" Type="http://schemas.openxmlformats.org/officeDocument/2006/relationships/tags" Target="../tags/tag18.xml"/><Relationship Id="rId9" Type="http://schemas.openxmlformats.org/officeDocument/2006/relationships/image" Target="../media/image76.png"/></Relationships>
</file>

<file path=ppt/slides/_rels/slide4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slideLayout" Target="../slideLayouts/slideLayout2.xml"/><Relationship Id="rId7" Type="http://schemas.openxmlformats.org/officeDocument/2006/relationships/image" Target="../media/image81.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hyperlink" Target="https://www.brentwoodindustries.com/water-wastewater-products/tube-settlers/" TargetMode="External"/><Relationship Id="rId5" Type="http://schemas.openxmlformats.org/officeDocument/2006/relationships/hyperlink" Target="http://www.abebooks.com/servlet/SearchResults?an=Christopher+R.+Schulz,Daniel+A.+Okun&amp;cm_sp=det-_-bdp-_-author" TargetMode="External"/><Relationship Id="rId4" Type="http://schemas.openxmlformats.org/officeDocument/2006/relationships/notesSlide" Target="../notesSlides/notesSlide21.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73.png"/><Relationship Id="rId5" Type="http://schemas.openxmlformats.org/officeDocument/2006/relationships/image" Target="../media/image84.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image" Target="../media/image86.png"/><Relationship Id="rId18" Type="http://schemas.openxmlformats.org/officeDocument/2006/relationships/image" Target="../media/image91.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83.png"/><Relationship Id="rId17" Type="http://schemas.openxmlformats.org/officeDocument/2006/relationships/image" Target="../media/image90.png"/><Relationship Id="rId2" Type="http://schemas.openxmlformats.org/officeDocument/2006/relationships/tags" Target="../tags/tag24.xml"/><Relationship Id="rId16" Type="http://schemas.openxmlformats.org/officeDocument/2006/relationships/image" Target="../media/image89.png"/><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85.png"/><Relationship Id="rId5" Type="http://schemas.openxmlformats.org/officeDocument/2006/relationships/tags" Target="../tags/tag27.xml"/><Relationship Id="rId15" Type="http://schemas.openxmlformats.org/officeDocument/2006/relationships/image" Target="../media/image88.png"/><Relationship Id="rId10" Type="http://schemas.openxmlformats.org/officeDocument/2006/relationships/notesSlide" Target="../notesSlides/notesSlide22.xml"/><Relationship Id="rId19" Type="http://schemas.openxmlformats.org/officeDocument/2006/relationships/image" Target="../media/image73.png"/><Relationship Id="rId4" Type="http://schemas.openxmlformats.org/officeDocument/2006/relationships/tags" Target="../tags/tag26.xml"/><Relationship Id="rId9" Type="http://schemas.openxmlformats.org/officeDocument/2006/relationships/slideLayout" Target="../slideLayouts/slideLayout5.xml"/><Relationship Id="rId14" Type="http://schemas.openxmlformats.org/officeDocument/2006/relationships/image" Target="../media/image87.png"/></Relationships>
</file>

<file path=ppt/slides/_rels/slide47.xml.rels><?xml version="1.0" encoding="UTF-8" standalone="yes"?>
<Relationships xmlns="http://schemas.openxmlformats.org/package/2006/relationships"><Relationship Id="rId8" Type="http://schemas.openxmlformats.org/officeDocument/2006/relationships/tags" Target="../tags/tag38.xml"/><Relationship Id="rId13" Type="http://schemas.openxmlformats.org/officeDocument/2006/relationships/image" Target="../media/image94.png"/><Relationship Id="rId18" Type="http://schemas.openxmlformats.org/officeDocument/2006/relationships/image" Target="../media/image97.png"/><Relationship Id="rId3" Type="http://schemas.openxmlformats.org/officeDocument/2006/relationships/tags" Target="../tags/tag33.xml"/><Relationship Id="rId21" Type="http://schemas.openxmlformats.org/officeDocument/2006/relationships/image" Target="../media/image73.png"/><Relationship Id="rId7" Type="http://schemas.openxmlformats.org/officeDocument/2006/relationships/tags" Target="../tags/tag37.xml"/><Relationship Id="rId12" Type="http://schemas.openxmlformats.org/officeDocument/2006/relationships/image" Target="../media/image93.png"/><Relationship Id="rId17" Type="http://schemas.openxmlformats.org/officeDocument/2006/relationships/image" Target="../media/image96.png"/><Relationship Id="rId2" Type="http://schemas.openxmlformats.org/officeDocument/2006/relationships/tags" Target="../tags/tag32.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image" Target="../media/image92.wmf"/><Relationship Id="rId5" Type="http://schemas.openxmlformats.org/officeDocument/2006/relationships/tags" Target="../tags/tag35.xml"/><Relationship Id="rId15" Type="http://schemas.openxmlformats.org/officeDocument/2006/relationships/image" Target="../media/image88.png"/><Relationship Id="rId10" Type="http://schemas.openxmlformats.org/officeDocument/2006/relationships/notesSlide" Target="../notesSlides/notesSlide23.xml"/><Relationship Id="rId19" Type="http://schemas.openxmlformats.org/officeDocument/2006/relationships/image" Target="../media/image98.png"/><Relationship Id="rId4" Type="http://schemas.openxmlformats.org/officeDocument/2006/relationships/tags" Target="../tags/tag34.xml"/><Relationship Id="rId9" Type="http://schemas.openxmlformats.org/officeDocument/2006/relationships/slideLayout" Target="../slideLayouts/slideLayout5.xml"/><Relationship Id="rId14" Type="http://schemas.openxmlformats.org/officeDocument/2006/relationships/image" Target="../media/image87.png"/></Relationships>
</file>

<file path=ppt/slides/_rels/slide48.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4.png"/><Relationship Id="rId3" Type="http://schemas.openxmlformats.org/officeDocument/2006/relationships/tags" Target="../tags/tag41.xml"/><Relationship Id="rId7" Type="http://schemas.openxmlformats.org/officeDocument/2006/relationships/slideLayout" Target="../slideLayouts/slideLayout2.xml"/><Relationship Id="rId12" Type="http://schemas.openxmlformats.org/officeDocument/2006/relationships/image" Target="../media/image103.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image" Target="../media/image102.png"/><Relationship Id="rId5" Type="http://schemas.openxmlformats.org/officeDocument/2006/relationships/tags" Target="../tags/tag43.xml"/><Relationship Id="rId10" Type="http://schemas.openxmlformats.org/officeDocument/2006/relationships/image" Target="../media/image101.png"/><Relationship Id="rId4" Type="http://schemas.openxmlformats.org/officeDocument/2006/relationships/tags" Target="../tags/tag42.xml"/><Relationship Id="rId9" Type="http://schemas.openxmlformats.org/officeDocument/2006/relationships/image" Target="../media/image100.png"/><Relationship Id="rId1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tags" Target="../tags/tag47.xml"/><Relationship Id="rId7" Type="http://schemas.openxmlformats.org/officeDocument/2006/relationships/image" Target="../media/image36.png"/><Relationship Id="rId12" Type="http://schemas.openxmlformats.org/officeDocument/2006/relationships/image" Target="../media/image73.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slideLayout" Target="../slideLayouts/slideLayout2.xml"/><Relationship Id="rId11" Type="http://schemas.openxmlformats.org/officeDocument/2006/relationships/image" Target="../media/image106.png"/><Relationship Id="rId5" Type="http://schemas.openxmlformats.org/officeDocument/2006/relationships/tags" Target="../tags/tag49.xml"/><Relationship Id="rId10" Type="http://schemas.openxmlformats.org/officeDocument/2006/relationships/image" Target="../media/image90.png"/><Relationship Id="rId4" Type="http://schemas.openxmlformats.org/officeDocument/2006/relationships/tags" Target="../tags/tag48.xml"/><Relationship Id="rId9" Type="http://schemas.openxmlformats.org/officeDocument/2006/relationships/image" Target="../media/image89.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09.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112.png"/><Relationship Id="rId2" Type="http://schemas.openxmlformats.org/officeDocument/2006/relationships/slideLayout" Target="../slideLayouts/slideLayout2.xml"/><Relationship Id="rId1" Type="http://schemas.openxmlformats.org/officeDocument/2006/relationships/tags" Target="../tags/tag52.xml"/><Relationship Id="rId6" Type="http://schemas.openxmlformats.org/officeDocument/2006/relationships/image" Target="../media/image108.png"/><Relationship Id="rId5" Type="http://schemas.openxmlformats.org/officeDocument/2006/relationships/image" Target="../media/image111.png"/><Relationship Id="rId4" Type="http://schemas.openxmlformats.org/officeDocument/2006/relationships/image" Target="../media/image1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confluence.cornell.edu/download/attachments/77267239/UFT_ASCE.pdf?version=1&amp;modificationDate=1345649734000"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hyperlink" Target="https://www.youtube.com/watch?v=tw4rTDKnwgo&amp;list=UUXq9V81yyUOTQYokfp5wXfw"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9.xml.rels><?xml version="1.0" encoding="UTF-8" standalone="yes"?>
<Relationships xmlns="http://schemas.openxmlformats.org/package/2006/relationships"><Relationship Id="rId8" Type="http://schemas.openxmlformats.org/officeDocument/2006/relationships/tags" Target="../tags/tag60.xml"/><Relationship Id="rId13" Type="http://schemas.openxmlformats.org/officeDocument/2006/relationships/image" Target="../media/image116.png"/><Relationship Id="rId3" Type="http://schemas.openxmlformats.org/officeDocument/2006/relationships/tags" Target="../tags/tag55.xml"/><Relationship Id="rId34" Type="http://schemas.openxmlformats.org/officeDocument/2006/relationships/image" Target="../media/image123.png"/><Relationship Id="rId7" Type="http://schemas.openxmlformats.org/officeDocument/2006/relationships/tags" Target="../tags/tag59.xml"/><Relationship Id="rId12" Type="http://schemas.openxmlformats.org/officeDocument/2006/relationships/notesSlide" Target="../notesSlides/notesSlide28.xml"/><Relationship Id="rId33" Type="http://schemas.openxmlformats.org/officeDocument/2006/relationships/image" Target="../media/image122.png"/><Relationship Id="rId2" Type="http://schemas.openxmlformats.org/officeDocument/2006/relationships/tags" Target="../tags/tag54.xml"/><Relationship Id="rId20" Type="http://schemas.openxmlformats.org/officeDocument/2006/relationships/image" Target="../media/image2170.png"/><Relationship Id="rId29" Type="http://schemas.openxmlformats.org/officeDocument/2006/relationships/image" Target="../media/image118.png"/><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slideLayout" Target="../slideLayouts/slideLayout5.xml"/><Relationship Id="rId32" Type="http://schemas.openxmlformats.org/officeDocument/2006/relationships/image" Target="../media/image121.png"/><Relationship Id="rId37" Type="http://schemas.openxmlformats.org/officeDocument/2006/relationships/image" Target="../media/image126.png"/><Relationship Id="rId5" Type="http://schemas.openxmlformats.org/officeDocument/2006/relationships/tags" Target="../tags/tag57.xml"/><Relationship Id="rId28" Type="http://schemas.openxmlformats.org/officeDocument/2006/relationships/image" Target="../media/image117.png"/><Relationship Id="rId36" Type="http://schemas.openxmlformats.org/officeDocument/2006/relationships/image" Target="../media/image125.png"/><Relationship Id="rId10" Type="http://schemas.openxmlformats.org/officeDocument/2006/relationships/tags" Target="../tags/tag62.xml"/><Relationship Id="rId19" Type="http://schemas.openxmlformats.org/officeDocument/2006/relationships/image" Target="../media/image2160.png"/><Relationship Id="rId31" Type="http://schemas.openxmlformats.org/officeDocument/2006/relationships/image" Target="../media/image120.png"/><Relationship Id="rId4" Type="http://schemas.openxmlformats.org/officeDocument/2006/relationships/tags" Target="../tags/tag56.xml"/><Relationship Id="rId9" Type="http://schemas.openxmlformats.org/officeDocument/2006/relationships/tags" Target="../tags/tag61.xml"/><Relationship Id="rId27" Type="http://schemas.openxmlformats.org/officeDocument/2006/relationships/image" Target="../media/image2180.png"/><Relationship Id="rId30" Type="http://schemas.openxmlformats.org/officeDocument/2006/relationships/image" Target="../media/image119.png"/><Relationship Id="rId35" Type="http://schemas.openxmlformats.org/officeDocument/2006/relationships/image" Target="../media/image124.png"/></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tags" Target="../tags/tag65.xml"/><Relationship Id="rId7" Type="http://schemas.openxmlformats.org/officeDocument/2006/relationships/image" Target="../media/image124.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27.png"/><Relationship Id="rId5" Type="http://schemas.openxmlformats.org/officeDocument/2006/relationships/notesSlide" Target="../notesSlides/notesSlide29.xml"/><Relationship Id="rId4"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5.xml"/><Relationship Id="rId13" Type="http://schemas.openxmlformats.org/officeDocument/2006/relationships/image" Target="../media/image130.png"/><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image" Target="../media/image129.png"/><Relationship Id="rId2" Type="http://schemas.openxmlformats.org/officeDocument/2006/relationships/tags" Target="../tags/tag67.xml"/><Relationship Id="rId16" Type="http://schemas.openxmlformats.org/officeDocument/2006/relationships/image" Target="../media/image123.png"/><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128.png"/><Relationship Id="rId5" Type="http://schemas.openxmlformats.org/officeDocument/2006/relationships/tags" Target="../tags/tag70.xml"/><Relationship Id="rId15" Type="http://schemas.openxmlformats.org/officeDocument/2006/relationships/image" Target="../media/image132.png"/><Relationship Id="rId10" Type="http://schemas.openxmlformats.org/officeDocument/2006/relationships/image" Target="../media/image121.png"/><Relationship Id="rId4" Type="http://schemas.openxmlformats.org/officeDocument/2006/relationships/tags" Target="../tags/tag69.xml"/><Relationship Id="rId9" Type="http://schemas.openxmlformats.org/officeDocument/2006/relationships/notesSlide" Target="../notesSlides/notesSlide30.xml"/><Relationship Id="rId14" Type="http://schemas.openxmlformats.org/officeDocument/2006/relationships/image" Target="../media/image1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ideo" Target="https://www.youtube.com/embed/aLaCuq9PK7s?autoplay=1&amp;mute=1" TargetMode="External"/><Relationship Id="rId5" Type="http://schemas.openxmlformats.org/officeDocument/2006/relationships/image" Target="../media/image135.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6.wmf"/></Relationships>
</file>

<file path=ppt/slides/_rels/slide6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68.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43.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5.xml"/><Relationship Id="rId4" Type="http://schemas.openxmlformats.org/officeDocument/2006/relationships/chart" Target="../charts/chart1.xml"/></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jpeg"/><Relationship Id="rId1" Type="http://schemas.openxmlformats.org/officeDocument/2006/relationships/slideLayout" Target="../slideLayouts/slideLayout5.xml"/><Relationship Id="rId4" Type="http://schemas.openxmlformats.org/officeDocument/2006/relationships/image" Target="../media/image154.jpeg"/></Relationships>
</file>

<file path=ppt/slides/_rels/slide77.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Text Box 4"/>
          <p:cNvSpPr txBox="1">
            <a:spLocks noChangeArrowheads="1"/>
          </p:cNvSpPr>
          <p:nvPr/>
        </p:nvSpPr>
        <p:spPr bwMode="auto">
          <a:xfrm>
            <a:off x="0" y="0"/>
            <a:ext cx="962025" cy="519113"/>
          </a:xfrm>
          <a:prstGeom prst="rect">
            <a:avLst/>
          </a:prstGeom>
          <a:noFill/>
          <a:ln w="12700">
            <a:noFill/>
            <a:miter lim="800000"/>
            <a:headEnd type="none" w="lg" len="med"/>
            <a:tailEnd type="none" w="lg" len="med"/>
          </a:ln>
          <a:effectLst/>
        </p:spPr>
        <p:txBody>
          <a:bodyPr>
            <a:spAutoFit/>
          </a:bodyPr>
          <a:lstStyle/>
          <a:p>
            <a:pPr>
              <a:spcBef>
                <a:spcPct val="50000"/>
              </a:spcBef>
            </a:pPr>
            <a:r>
              <a:rPr lang="en-US">
                <a:latin typeface="MT Extra" pitchFamily="18" charset="2"/>
              </a:rPr>
              <a:t>   </a:t>
            </a:r>
          </a:p>
        </p:txBody>
      </p:sp>
      <p:pic>
        <p:nvPicPr>
          <p:cNvPr id="5" name="Picture 2" descr="https://lh5.googleusercontent.com/-97sLcWSWJFo/Uu_cYCFszBI/AAAAAAAAtrU/QHz-gbCa_K0/w1315-h929-no/IMG_3408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8613208"/>
          </a:xfrm>
          <a:prstGeom prst="rect">
            <a:avLst/>
          </a:prstGeom>
          <a:noFill/>
          <a:extLst>
            <a:ext uri="{909E8E84-426E-40DD-AFC4-6F175D3DCCD1}">
              <a14:hiddenFill xmlns:a14="http://schemas.microsoft.com/office/drawing/2010/main">
                <a:solidFill>
                  <a:srgbClr val="FFFFFF"/>
                </a:solidFill>
              </a14:hiddenFill>
            </a:ext>
          </a:extLst>
        </p:spPr>
      </p:pic>
      <p:sp>
        <p:nvSpPr>
          <p:cNvPr id="7171" name="Rectangle 3"/>
          <p:cNvSpPr>
            <a:spLocks noGrp="1" noChangeArrowheads="1"/>
          </p:cNvSpPr>
          <p:nvPr>
            <p:ph type="ctrTitle" sz="quarter"/>
          </p:nvPr>
        </p:nvSpPr>
        <p:spPr>
          <a:xfrm rot="444056">
            <a:off x="3999483" y="330926"/>
            <a:ext cx="7772400" cy="1143000"/>
          </a:xfrm>
        </p:spPr>
        <p:txBody>
          <a:bodyPr/>
          <a:lstStyle/>
          <a:p>
            <a:r>
              <a:rPr lang="en-US" sz="6600" dirty="0" err="1"/>
              <a:t>AguaClarifier</a:t>
            </a:r>
            <a:endParaRPr lang="en-US" sz="6600" dirty="0"/>
          </a:p>
        </p:txBody>
      </p:sp>
      <p:graphicFrame>
        <p:nvGraphicFramePr>
          <p:cNvPr id="2" name="Object 1">
            <a:extLst>
              <a:ext uri="{FF2B5EF4-FFF2-40B4-BE49-F238E27FC236}">
                <a16:creationId xmlns:a16="http://schemas.microsoft.com/office/drawing/2014/main" id="{C0F02F52-F797-459C-9DA9-1696EDC579C0}"/>
              </a:ext>
            </a:extLst>
          </p:cNvPr>
          <p:cNvGraphicFramePr>
            <a:graphicFrameLocks noChangeAspect="1"/>
          </p:cNvGraphicFramePr>
          <p:nvPr>
            <p:extLst>
              <p:ext uri="{D42A27DB-BD31-4B8C-83A1-F6EECF244321}">
                <p14:modId xmlns:p14="http://schemas.microsoft.com/office/powerpoint/2010/main" val="981004839"/>
              </p:ext>
            </p:extLst>
          </p:nvPr>
        </p:nvGraphicFramePr>
        <p:xfrm>
          <a:off x="4927600" y="2667000"/>
          <a:ext cx="914400" cy="198438"/>
        </p:xfrm>
        <a:graphic>
          <a:graphicData uri="http://schemas.openxmlformats.org/presentationml/2006/ole">
            <mc:AlternateContent xmlns:mc="http://schemas.openxmlformats.org/markup-compatibility/2006">
              <mc:Choice xmlns:v="urn:schemas-microsoft-com:vml" Requires="v">
                <p:oleObj spid="_x0000_s1835113" name="Equation" r:id="rId5" imgW="914400" imgH="198720" progId="Equation.DSMT4">
                  <p:embed/>
                </p:oleObj>
              </mc:Choice>
              <mc:Fallback>
                <p:oleObj name="Equation" r:id="rId5" imgW="914400" imgH="198720" progId="Equation.DSMT4">
                  <p:embed/>
                  <p:pic>
                    <p:nvPicPr>
                      <p:cNvPr id="0" name=""/>
                      <p:cNvPicPr/>
                      <p:nvPr/>
                    </p:nvPicPr>
                    <p:blipFill>
                      <a:blip r:embed="rId6"/>
                      <a:stretch>
                        <a:fillRect/>
                      </a:stretch>
                    </p:blipFill>
                    <p:spPr>
                      <a:xfrm>
                        <a:off x="4927600" y="2667000"/>
                        <a:ext cx="914400" cy="198438"/>
                      </a:xfrm>
                      <a:prstGeom prst="rect">
                        <a:avLst/>
                      </a:prstGeom>
                    </p:spPr>
                  </p:pic>
                </p:oleObj>
              </mc:Fallback>
            </mc:AlternateContent>
          </a:graphicData>
        </a:graphic>
      </p:graphicFrame>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5010" name="Picture 2" descr="https://lh3.googleusercontent.com/uVqDQqlRse-5vbi-uIa0FcZhJgCqjUzychaLjbBkz19i8jd0efxIYpqhpt4F7hVsWlxwCARSfNAWOkyjeoVWG0u6z89EjsCP_VVGMh8BipfCKwNOY9QwGW4As8eIE6-ZBH3-C6SL7l-veWX46BX0bJGXSd3-QgEVl0fBKM1BiQ_tmxytG4BUawF37kAGwHUmQUaXZCX_Q8QWZUnMIItIffwLj-mjKV5_Zm6jm-KBMVA0Uve9GZnQJ64OR5Rf_PYk2p5dsNW5HsfB25v_kCOuOTPN8YMGVZxXV3Aw5zOUIiFdYMzLsLoCSXOgRu3JiTyzDo3ah3xoEW6UeFRqrhWse5Rl5qxjhMunD-E7JrlWdA8a5hcbmdPxyFkFdx-1v3m5iRbdiq9Xbzv9nVlAv2gXLVYg0o4aUi5FjGr5DoOYLqXMypMMoiV04jlKAW3EU6-IeK0JaeeU1qItYHdTPaK3sCBMYhJZIk28qloOB-PL-ClGQbX_XIoOo0XVv5fm2pt-71ph-0k_7qYHOfQWS_CeLs8Mt_ryVJtzZXK8p_W08HZI9Jo19VTycVnnrPH1zyGLgwiGlJzXAQC4UYjkdaeriqRymZvZESDnQA3DnkfMDBMauStU3QYqp6KTdxWJwQ7BuT7xkcKK2QAIx6dsVtL6IdcJMxtobPGuydS4=w1248-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6989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6034" name="Picture 2" descr="https://lh3.googleusercontent.com/n1AGo9MDH-F_Mg_A8mXRI2ydbO34PcqJLEJg2mjwokoCkjVgVF7A8zoMg57T-Na4VxqGagkPsPQ5Y5pA9QLXxZKt6X28Izdgza_R4aM4Ih0EnXCfzkIwl2kKLfQn1RPm6PTmCxuC28ieKxWy3yvAhraUlHQEA0m1Y_0AOYTaL9tV_-6P0EQIYU83Q484D-HV0fgT2GPQ6TNZLtSrBWUcvb73xArd1B0_QotDYbTQPjaxqcVJlHx4tFG8-eYXk_qA6ArsyHY8kd820kwu2QCFJy84fOJz6t89RdBCZOPpAn1XbJtERdfnv5aN7STAEI9tjYxJ8LKbXQpJ74uLYtAap6ol9nxs6rj_ihySD_2CjCbxIgnsKgueJKHLDzbe4oMDS5c9ledjohXqVs40FYcF6hRkrk7zPUeORgYk8yrf9PbJw5B8T2iHK4DZFYcUbXCEAJ2uuHxGWKocYoycPdy-M7rBpiVScNSx1zm4agrx8mYvESrsV-oxDCFd2Vmtdkusni77o6UD4YJQtmEtDDPKUVIaYMl9DbnlMsmamXAmohakju0gfICfmtk4oIGv4FvmRLecEvUTGJJUrFRnGg-DwHNJcCAEjMt7_eBHcg_S-47qnZ_dUsowgrv5ldkvSp_aRUttX2xkOc1dlLCr0CuALNSGZ8lDDRLLGiCm=w624-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04" y="0"/>
            <a:ext cx="4833769" cy="7250654"/>
          </a:xfrm>
          <a:prstGeom prst="rect">
            <a:avLst/>
          </a:prstGeom>
          <a:noFill/>
          <a:extLst>
            <a:ext uri="{909E8E84-426E-40DD-AFC4-6F175D3DCCD1}">
              <a14:hiddenFill xmlns:a14="http://schemas.microsoft.com/office/drawing/2010/main">
                <a:solidFill>
                  <a:srgbClr val="FFFFFF"/>
                </a:solidFill>
              </a14:hiddenFill>
            </a:ext>
          </a:extLst>
        </p:spPr>
      </p:pic>
      <p:pic>
        <p:nvPicPr>
          <p:cNvPr id="1836036" name="Picture 4" descr="https://lh3.googleusercontent.com/UcsJkSxYIKJ9oKTAoz4qiAtY_k6k6DKtZSQfcr0244vzcTn1LhfkNQ3-xBGGE5wGe5tkgySPSJKWP0ipIO-R77nYPubMne9z8dO-yGTt7zi0CGtHQX1aozGJ6PPVjJo8wUIeNiiMK4zQ-AZBQHYHXuGvizTmJzSqX0dB7-MzyPqyx4kWNAfoCABY5yHreWspQAUWf1D5h7bjRIMgwxk5awQ_04Mv7Iu7gAlw8dLGqLbTFDsWKthPnJi6PF9zDqyEZusKpFt2trSqDbHewWcZPINWoW_qwpjilAs1LHQek89yfT5tUDY8Q2DBVQjFDVtSdX--Wa08N_eux01ZkIoyioToVZ_vLc3UHpGuYcrw5EuiqEQELpCh_9EOpRqH_BKWnkyEios1qhEspUMLfnnPEQPAQqF-9GrlutRI76lOMPnfzAFTNUOU1qf5rbUIGn7nb2Hp_Kl406dI7YivB6mm9wUrtkmwOUatb13Bhyb7Mm9k9RxN81BUINOFaFUQvSK6KuZQg0js-ehPlhm3yuazsvnjgSdA7PJpuGRo5NG7SNMHZ7za36Rtg_fZ27Zmxy83esm32wyB-hnYmrBUQI6r4cMyT1yq8fP8-q4F1VRfeW5Y5rAf3bFV1_VKKXKcvpgpNE5SoW2e2CDPUsZrHHMAikXuGuWAT4cRq-ky=w624-h936-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6300" y="-1"/>
            <a:ext cx="7505700" cy="112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62472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8082" name="Picture 2" descr="https://lh3.googleusercontent.com/19ocurIsqRcrDgMIqUjDYt8l71LbUNdrQIAixdmBPntVW8GBJjGGByghz4he-kzddFPEdWeRL_jw8mByb2mmS04jDxp15t6XS45tvK7QKvPCNyUMuW_7h7k_xOH_8GAevol2daC6so6AOulon0MpW5uxbg3m-WsEO8Rs1BEX98J3kJDwTO09SWIUit3YcdYhpsTAdVhSZ6-qu-3PAyPMJ9eMxqjiWRkBiU3hdxIjLTQfXAy26GneELd20-YmDWqQWy_wEAT1ucxdviHRIBf9S7x7VIzvIOl8NUFCqSWhzGXdMxKR6xDU9hIiZaX26xP-Vm2GbUg4U8itzNjlVSouaAl2EpxcGcUQtz1xVrIaFTA7srwUQASkot5lzYKa-d9ftqTDRrCWJ1CRLbTvJtjXRVAPLS1qAQ_NtQ8rCv-_noGs98bsiaVR-m5RGX84xPdvnF1ZYvFLpXBDCFX7ljmynnxkbYtvqH7PNaK8FUqe8yYUGtBhO9gkcaXZbKPRl2F2KzkfENYNApp_CPCisH-NqYEJ69hUCs17Tv1UOZXb1CZ9c55JyFs3tYPJIUBc46Qcjo7qqGLKFRzz_B_6khqCm2YwoUkrUcCJQNKDO7usoEjl7-sZ9DY_t4U0FT56_qMBDKTdJWYmZZeqrNVvzsDLiBJnoI4QY6rCmtq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702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9106" name="Picture 2" descr="https://lh3.googleusercontent.com/xxDYz2lYRUssqFKoAjcUoZPSIPz0pz2ZatDSpuyzbs6tJgIHvvdmHEiThMHBgjqzIHw_lRjwbwKnBubgVvaVGvU6H5nPxywL8sSgJWBAetyL6c6T5HyFvOPC7NbHm40LwmEfiX_D3_-XFu-qyCabYPdZE0_RGJX1UX8jyP6NcdKKOw5pzxHb8NT3G_lEHl_syvygR_GUWizpA-wENmadxfVdETv7tCGg7g_ALfHCZRdzKicO4lXvIJa6Ftm9APjSx1u4DjljOTewf5iotJkJC-oo77OWeTSeBT_ZYWTBq6AuyjSUfT25IXpfmP5OQPPZWKrDLrT4V7GYzR8lY6AdNkE1QlA1KbSTv8K7tjUDL0jvc5ihD2EWE07UnAsrU3CGBi3YjLPgAF8-TBHBePO5n8wpMf18Xr0MyXdt5oXaf7dfJUTW9nDV9i7Wfm2wqGJ28Zh_ISmVIvUVua_EJ71G8_9gPmmBfpn8rX8WnmRixygcKBak7PrQbSTRn5fWGo9rn6DuS4pNODOhcNxQU8N3H3APgk1eDs9QmoREcyfNWO7K9tWsTjy5UnfabsEkrbADkEM0Gk-wlx-0dVQToAAtbgS9Xk-FZGs9yQ5Fu_D7Mb7h8DRWk0R9eXrc6pg0YuhB1z030odyOsqrv_Dzfu9WFoExCS7CTJRmW7F9=s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648" y="-457200"/>
            <a:ext cx="7315199" cy="731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3109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5250" name="Picture 2" descr="https://lh3.googleusercontent.com/GI1jJTUfJc1YADYgAr0Y7ZJsZkakzBKchnVS90NBxng0PPKZ-flOn-gZ2hoI1mi-XfyGL-T42pTORrkJlHYzqNYS8ncSsGVSOMi9_CLiB8oyzTHdsOEkMXLlB3gTKCL1A9OlqiAmn6r2ORXEJVQr-9zM6-_8ipc-OwMtmu9pvwH1dlRws8qqIg1rXZR1H0jlLF0l65-Tsnj-iw7oKibOi8qFKyI4TTAx7Hq9LG-dvtNWppo29PqcxUQQ5SGCU0uTyKhRl2wHD9ZkSCNIIkc-GIcBRvVOm8CIX3lrlLt-nP-TggroPfq584Q25pUpQxmUEArp7YDRG1Xbzy2I63kfxKSMNB_ghqLnPOArSb46uphHgqC1MAjc9L2ntTSO7CM6wfOLNqQ2yCuIl6edSMbaHBlB7ZPtNC8Z6KGmUraJ806EO_tL6lOIHQB4g3Olz0ERFWA0LcLu3Lq7rn9VAVGZV0vGqaTdhGo3eN41jPcdyHkJab1M9qrWhTMFOJUKMEL-JndPCKZZWnxIoDXeFCW8kIvfvBl1D89JO-2yr5rBOlRenNKVxRClZ4osyKBJ12BMgFAc8Nf6bWZvOCSfo_zqHpg1c9TjTRCyq3l_Lreu7EWFVE-4gS3cb_XcdDIOVMdFEDPrYHlPstVuFiJ464HZkLHRNoXQxoHPEDo=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79" y="0"/>
            <a:ext cx="6097314" cy="8129753"/>
          </a:xfrm>
          <a:prstGeom prst="rect">
            <a:avLst/>
          </a:prstGeom>
          <a:noFill/>
          <a:extLst>
            <a:ext uri="{909E8E84-426E-40DD-AFC4-6F175D3DCCD1}">
              <a14:hiddenFill xmlns:a14="http://schemas.microsoft.com/office/drawing/2010/main">
                <a:solidFill>
                  <a:srgbClr val="FFFFFF"/>
                </a:solidFill>
              </a14:hiddenFill>
            </a:ext>
          </a:extLst>
        </p:spPr>
      </p:pic>
      <p:pic>
        <p:nvPicPr>
          <p:cNvPr id="1845252" name="Picture 4" descr="https://lh3.googleusercontent.com/XkOSi2jiWvUo79AbF7mGFz9AXDjMrb7VdK6qWsY0MuTr9b1NO9I_6mWOrpXSAz6jrIrd4l06SvBATQSxhHGC_rcSupvXyWXV9j7X1A52MIp8nfmQgbrd8cZuQz7MNm87E5Aqt1JxoFg0su8skzRZxS7baT9DMajFWNucN2tTCyGkuqInHEFfQ7jQtiGnQyw0n-qBQsVUOgdz8uwpyJ-rXh9cOoFo_CL7YtQv1QWKsRUcygbXZ61tPdZ8KUa-FDz66SL4fQ3RhekSjm3t8gFrzOq2h9rlrs-3c72iY7Fs_tFZ57kkCOHl5EGOuTemcF4vDlNPTz5TWZXU1MFWGqOkdRa4jfNx-8qfU47eD48RfjHQcyVvwbk1mvr0YWtySAZx2ub33ewltn7OOrutZGXTSO6im8SzfLIA1PyktT7T-hg4H3LT2rAjynYQfqAUOzVDqkcsEAW-SXBXlxm-zeWSxjc_j8wghfPbZteFZ9XVpLm83ikCFV57Ov1SHvg_pSq3WoxcePJ0VzpcXxpiornxHrY3nJrHP1FLjABC1ZcmFmAPsEU9Mh1smsEqH4eFt7Z_Ke1w7ccOlmx51Z-9GHDFFqVINDCsVo2mHX96bMIehcGh3g2UCK2bw0H2mQTq-eZb5JMhsrMHZgA8LuRmpREoYK2mbKc0imFEeRQ=w702-h936-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3835" y="-1366221"/>
            <a:ext cx="6168165" cy="822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4674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829890" name="Picture 2" descr="https://lh3.googleusercontent.com/28HxD016EjX-y8ejN-zFWgz6YN-dQV7gTkJbEYL4_qByXmVkDMazpUniy_MvxmGWEYCizLmfrqtQT2sNV72Oep0EgD1xA6CvpCfCSr-zzzmuOmqmCJoYwlh-Gp4v1L-4xMpJDGzCYvyQ4BIHtpFkEQX8gyVTzBq8juEkGEPCswLroQGBPDfdx4OCc8fypcDjvysvrqjBsOa6ubeh0SZUh_LcorSu9JxVzxIyN1EH-tOI7hYFC8e4CDCLygEQBEKZBNlVPnxEu1yFZ7Yw8KYwEx0FWTIiEHTGnjOX_uIynsfRr_q0lkSagloFVy6XJK0fO2VcSxiCzYlWC4VHfMkNRidUfKBp5_v0QAaDqhb-UC4YjYReupinmcaPdaFWb3SFbD6dDhhLireGMTWiOatVHvv91dSUI0w6vCGEFFQtmwRkAqM8EA9MqOcYyJ-j_3qbSIGnBROiCk-2WH6I51yv2MjdmlsmbDX5_Gp7AFMXLjcBuK0SP582qGCEtgMms7KAVnRu4ns9PyejESzfPzdttP5ES8clMJE55d4QlcmdJtBvSWCEfwJ1FyQBDge18DeO7Dd4sVdSgQVfaic_PVx_JbbXg1_ZGhOXPuBu1qR3ovE5aUwZhv9bMEXOtZAxjprZ438tk0g0JL5LggVtbrL76K4Qw_mOT3XVax0=w702-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5317" y="2"/>
            <a:ext cx="5143498" cy="6857998"/>
          </a:xfrm>
          <a:prstGeom prst="rect">
            <a:avLst/>
          </a:prstGeom>
          <a:noFill/>
          <a:extLst>
            <a:ext uri="{909E8E84-426E-40DD-AFC4-6F175D3DCCD1}">
              <a14:hiddenFill xmlns:a14="http://schemas.microsoft.com/office/drawing/2010/main">
                <a:solidFill>
                  <a:srgbClr val="FFFFFF"/>
                </a:solidFill>
              </a14:hiddenFill>
            </a:ext>
          </a:extLst>
        </p:spPr>
      </p:pic>
      <p:pic>
        <p:nvPicPr>
          <p:cNvPr id="1846274" name="Picture 2" descr="https://lh3.googleusercontent.com/N5DCcrbQr7z7lawxPWmwQDx0_oxD08XPQmEljfGveMqPKHX9PfmMG889777mQGvr-RQsAEvRCtR-21ETkXWxabPHO9xDL-HNLJzgJ7WF8mqRB91SD_OT5MStjV8Y5kHy8uDax7CbMTX6SxJxEDCWMGfxLVOWrWrW5UiV7tFRcmsClFTOhZqTarjOUOZIMYvObjDI_bG8zHwpeIGShEZHAPsDzcQST1b-YTPcFrGZ_ezrBQiilGUp1_hnXGbns860EpQxQmF6UDrX_XqfJ5KqXum6LvkLdRKUNYVXlDWNHhZLpYvoC1JELAD1qI8roWyrvT3O7zBXvHRRByP7yX03rVPkRG0roCCtyTqqubOXGdkG7E2sKHKObhvfxiaYsGIsV1t4rsu2BGUgIh-mP71EnfQsdan_M3nwJG-xtlVpURWBcEvzcIVZeVvmjyYlIGOTY4R2W_eMkJlfqWHZCD_kyvjrt8lxiIpnDrTbTGajGzRvFoLkWsLGtP1Eee7nwR09PZHdB96DZh8vyUPUM7pbiDuoT_EGtexwiJDih-UiBG3EZ9OLQJQxXyBrcgTm-Ffmu_UJ25-EFRhUvz8kOF2lZKhUVkaBG5maYrADzf8-c6p4ZKaatynqQ26C_UJ5Sfwo57mN5Wmhagnf90i55EkhGbil5P_clRyY_dI=w702-h936-no"/>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31520" y="0"/>
            <a:ext cx="51434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93478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SWOT </a:t>
            </a:r>
            <a:r>
              <a:rPr lang="en-US" sz="2000" dirty="0"/>
              <a:t>(strength, weakness opportunities, threat)</a:t>
            </a:r>
            <a:r>
              <a:rPr lang="en-US" dirty="0"/>
              <a:t> for SWOT </a:t>
            </a:r>
            <a:r>
              <a:rPr lang="en-US" sz="2000" dirty="0"/>
              <a:t>(safe water on tap)</a:t>
            </a:r>
            <a:endParaRPr lang="en-US" dirty="0"/>
          </a:p>
        </p:txBody>
      </p:sp>
      <p:sp>
        <p:nvSpPr>
          <p:cNvPr id="3" name="Content Placeholder 2"/>
          <p:cNvSpPr>
            <a:spLocks noGrp="1"/>
          </p:cNvSpPr>
          <p:nvPr>
            <p:ph idx="1"/>
          </p:nvPr>
        </p:nvSpPr>
        <p:spPr/>
        <p:txBody>
          <a:bodyPr/>
          <a:lstStyle/>
          <a:p>
            <a:r>
              <a:rPr lang="en-US" dirty="0"/>
              <a:t>Strength</a:t>
            </a:r>
          </a:p>
          <a:p>
            <a:pPr lvl="1"/>
            <a:r>
              <a:rPr lang="en-US" dirty="0"/>
              <a:t>Rapidly reduces the primary particle concentration</a:t>
            </a:r>
          </a:p>
          <a:p>
            <a:pPr lvl="1"/>
            <a:r>
              <a:rPr lang="en-US" dirty="0"/>
              <a:t>Produces flocs that can be captured by sedimentation or filtration</a:t>
            </a:r>
          </a:p>
          <a:p>
            <a:r>
              <a:rPr lang="en-US" dirty="0"/>
              <a:t>Weakness</a:t>
            </a:r>
          </a:p>
          <a:p>
            <a:pPr lvl="1"/>
            <a:r>
              <a:rPr lang="en-US" dirty="0"/>
              <a:t>Always leaves a significant number of primary particles</a:t>
            </a:r>
          </a:p>
          <a:p>
            <a:pPr lvl="1"/>
            <a:r>
              <a:rPr lang="en-US" dirty="0"/>
              <a:t>Further increases in expenditure of energy and flocculator volume don’t produce significant improvement</a:t>
            </a:r>
          </a:p>
        </p:txBody>
      </p:sp>
    </p:spTree>
    <p:extLst>
      <p:ext uri="{BB962C8B-B14F-4D97-AF65-F5344CB8AC3E}">
        <p14:creationId xmlns:p14="http://schemas.microsoft.com/office/powerpoint/2010/main" val="37924287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Flocculation is unable to aggregate all primary particles</a:t>
            </a:r>
            <a:endParaRPr lang="en-US" sz="2400" dirty="0"/>
          </a:p>
        </p:txBody>
      </p:sp>
      <p:sp>
        <p:nvSpPr>
          <p:cNvPr id="5" name="Oval 4"/>
          <p:cNvSpPr/>
          <p:nvPr/>
        </p:nvSpPr>
        <p:spPr>
          <a:xfrm flipH="1">
            <a:off x="4669616" y="3798972"/>
            <a:ext cx="110909" cy="110909"/>
          </a:xfrm>
          <a:prstGeom prst="ellipse">
            <a:avLst/>
          </a:prstGeom>
          <a:solidFill>
            <a:schemeClr val="accent6">
              <a:lumMod val="50000"/>
            </a:schemeClr>
          </a:solidFill>
          <a:ln>
            <a:solidFill>
              <a:schemeClr val="accent6">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7306928" y="1738812"/>
            <a:ext cx="3933662" cy="4726340"/>
            <a:chOff x="5818157" y="2811981"/>
            <a:chExt cx="2694663" cy="3200401"/>
          </a:xfrm>
        </p:grpSpPr>
        <p:grpSp>
          <p:nvGrpSpPr>
            <p:cNvPr id="15" name="Group 14"/>
            <p:cNvGrpSpPr/>
            <p:nvPr/>
          </p:nvGrpSpPr>
          <p:grpSpPr>
            <a:xfrm>
              <a:off x="7165489" y="2811981"/>
              <a:ext cx="1347331" cy="1341930"/>
              <a:chOff x="7165489" y="2811981"/>
              <a:chExt cx="1347331" cy="1341930"/>
            </a:xfrm>
          </p:grpSpPr>
          <p:cxnSp>
            <p:nvCxnSpPr>
              <p:cNvPr id="8" name="Straight Arrow Connector 7"/>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nvGrpSpPr>
            <p:cNvPr id="16" name="Group 15"/>
            <p:cNvGrpSpPr/>
            <p:nvPr/>
          </p:nvGrpSpPr>
          <p:grpSpPr>
            <a:xfrm flipH="1" flipV="1">
              <a:off x="5818157" y="4670452"/>
              <a:ext cx="1347331" cy="1341930"/>
              <a:chOff x="7165489" y="2811981"/>
              <a:chExt cx="1347331" cy="1341930"/>
            </a:xfrm>
          </p:grpSpPr>
          <p:cxnSp>
            <p:nvCxnSpPr>
              <p:cNvPr id="17" name="Straight Arrow Connector 16"/>
              <p:cNvCxnSpPr/>
              <p:nvPr/>
            </p:nvCxnSpPr>
            <p:spPr>
              <a:xfrm>
                <a:off x="7165489" y="4153911"/>
                <a:ext cx="224555"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7165489" y="3885525"/>
                <a:ext cx="44911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165489" y="3617139"/>
                <a:ext cx="67366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7165489" y="3348753"/>
                <a:ext cx="89822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165489" y="3080367"/>
                <a:ext cx="112277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165489" y="2811981"/>
                <a:ext cx="1347331"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grpSp>
      <p:sp>
        <p:nvSpPr>
          <p:cNvPr id="23" name="Oval 22"/>
          <p:cNvSpPr/>
          <p:nvPr/>
        </p:nvSpPr>
        <p:spPr>
          <a:xfrm>
            <a:off x="7902158" y="2730381"/>
            <a:ext cx="2743200" cy="27432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7787858" y="2616081"/>
            <a:ext cx="2971800" cy="29718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73558" y="2501781"/>
            <a:ext cx="3200400" cy="3200400"/>
          </a:xfrm>
          <a:prstGeom prst="ellipse">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a:cxnSpLocks/>
          </p:cNvCxnSpPr>
          <p:nvPr/>
        </p:nvCxnSpPr>
        <p:spPr bwMode="auto">
          <a:xfrm>
            <a:off x="9818189" y="4609011"/>
            <a:ext cx="344249" cy="381650"/>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cxnSp>
        <p:nvCxnSpPr>
          <p:cNvPr id="31" name="Straight Arrow Connector 30"/>
          <p:cNvCxnSpPr>
            <a:endCxn id="26" idx="5"/>
          </p:cNvCxnSpPr>
          <p:nvPr/>
        </p:nvCxnSpPr>
        <p:spPr bwMode="auto">
          <a:xfrm flipH="1" flipV="1">
            <a:off x="10405270" y="5233493"/>
            <a:ext cx="347940" cy="373062"/>
          </a:xfrm>
          <a:prstGeom prst="straightConnector1">
            <a:avLst/>
          </a:prstGeom>
          <a:solidFill>
            <a:schemeClr val="accent1"/>
          </a:solidFill>
          <a:ln w="28575" cap="flat" cmpd="sng" algn="ctr">
            <a:solidFill>
              <a:schemeClr val="tx1"/>
            </a:solidFill>
            <a:prstDash val="solid"/>
            <a:round/>
            <a:headEnd type="none" w="lg" len="med"/>
            <a:tailEnd type="triangle"/>
          </a:ln>
          <a:effectLst/>
        </p:spPr>
      </p:cxnSp>
      <p:pic>
        <p:nvPicPr>
          <p:cNvPr id="34" name="Picture 3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0788409" y="5556260"/>
            <a:ext cx="124376" cy="219487"/>
          </a:xfrm>
          <a:prstGeom prst="rect">
            <a:avLst/>
          </a:prstGeom>
        </p:spPr>
      </p:pic>
      <p:sp>
        <p:nvSpPr>
          <p:cNvPr id="14" name="Content Placeholder 13">
            <a:extLst>
              <a:ext uri="{FF2B5EF4-FFF2-40B4-BE49-F238E27FC236}">
                <a16:creationId xmlns:a16="http://schemas.microsoft.com/office/drawing/2014/main" id="{A0D9A494-6360-4F2E-B196-5C4820F42654}"/>
              </a:ext>
            </a:extLst>
          </p:cNvPr>
          <p:cNvSpPr>
            <a:spLocks noGrp="1"/>
          </p:cNvSpPr>
          <p:nvPr>
            <p:ph idx="1"/>
          </p:nvPr>
        </p:nvSpPr>
        <p:spPr>
          <a:xfrm>
            <a:off x="457200" y="1600200"/>
            <a:ext cx="6073875" cy="4525963"/>
          </a:xfrm>
        </p:spPr>
        <p:txBody>
          <a:bodyPr/>
          <a:lstStyle/>
          <a:p>
            <a:r>
              <a:rPr lang="en-US" dirty="0"/>
              <a:t>Flocs are useless in flocculators</a:t>
            </a:r>
          </a:p>
          <a:p>
            <a:r>
              <a:rPr lang="en-US" dirty="0"/>
              <a:t>No successful collisions between primary particles and flocs</a:t>
            </a:r>
          </a:p>
          <a:p>
            <a:endParaRPr lang="en-US" dirty="0"/>
          </a:p>
        </p:txBody>
      </p:sp>
      <p:pic>
        <p:nvPicPr>
          <p:cNvPr id="32" name="Picture 31">
            <a:extLst>
              <a:ext uri="{FF2B5EF4-FFF2-40B4-BE49-F238E27FC236}">
                <a16:creationId xmlns:a16="http://schemas.microsoft.com/office/drawing/2014/main" id="{E8AA5DF9-CC70-4C0E-9DC9-58D2F045E26D}"/>
              </a:ext>
            </a:extLst>
          </p:cNvPr>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503218" y="4750949"/>
            <a:ext cx="3503543" cy="780801"/>
          </a:xfrm>
          <a:prstGeom prst="rect">
            <a:avLst/>
          </a:prstGeom>
        </p:spPr>
      </p:pic>
      <p:grpSp>
        <p:nvGrpSpPr>
          <p:cNvPr id="24" name="Group 23">
            <a:extLst>
              <a:ext uri="{FF2B5EF4-FFF2-40B4-BE49-F238E27FC236}">
                <a16:creationId xmlns:a16="http://schemas.microsoft.com/office/drawing/2014/main" id="{408AF8D1-DB3E-4571-AB3B-83F770192F6C}"/>
              </a:ext>
            </a:extLst>
          </p:cNvPr>
          <p:cNvGrpSpPr/>
          <p:nvPr/>
        </p:nvGrpSpPr>
        <p:grpSpPr>
          <a:xfrm>
            <a:off x="7982627" y="2723175"/>
            <a:ext cx="2560320" cy="2560320"/>
            <a:chOff x="8546840" y="3098020"/>
            <a:chExt cx="1911645" cy="1702705"/>
          </a:xfrm>
        </p:grpSpPr>
        <p:pic>
          <p:nvPicPr>
            <p:cNvPr id="36" name="Picture 24">
              <a:extLst>
                <a:ext uri="{FF2B5EF4-FFF2-40B4-BE49-F238E27FC236}">
                  <a16:creationId xmlns:a16="http://schemas.microsoft.com/office/drawing/2014/main" id="{4C0DD0BE-6F66-4EA0-A2F0-CCBF76E294EC}"/>
                </a:ext>
              </a:extLst>
            </p:cNvPr>
            <p:cNvPicPr>
              <a:picLocks noChangeAspect="1" noChangeArrowheads="1"/>
            </p:cNvPicPr>
            <p:nvPr/>
          </p:nvPicPr>
          <p:blipFill>
            <a:blip r:embed="rId7" cstate="screen"/>
            <a:srcRect/>
            <a:stretch>
              <a:fillRect/>
            </a:stretch>
          </p:blipFill>
          <p:spPr bwMode="auto">
            <a:xfrm>
              <a:off x="9321807" y="3491480"/>
              <a:ext cx="124625" cy="123569"/>
            </a:xfrm>
            <a:prstGeom prst="rect">
              <a:avLst/>
            </a:prstGeom>
            <a:noFill/>
            <a:ln w="12700">
              <a:noFill/>
              <a:miter lim="800000"/>
              <a:headEnd type="none" w="lg" len="med"/>
              <a:tailEnd type="none" w="lg" len="med"/>
            </a:ln>
            <a:effectLst/>
          </p:spPr>
        </p:pic>
        <p:pic>
          <p:nvPicPr>
            <p:cNvPr id="37" name="Picture 24">
              <a:extLst>
                <a:ext uri="{FF2B5EF4-FFF2-40B4-BE49-F238E27FC236}">
                  <a16:creationId xmlns:a16="http://schemas.microsoft.com/office/drawing/2014/main" id="{5F8B7154-D64D-4E22-8112-0ED1B983F38B}"/>
                </a:ext>
              </a:extLst>
            </p:cNvPr>
            <p:cNvPicPr>
              <a:picLocks noChangeAspect="1" noChangeArrowheads="1"/>
            </p:cNvPicPr>
            <p:nvPr/>
          </p:nvPicPr>
          <p:blipFill>
            <a:blip r:embed="rId7" cstate="screen"/>
            <a:srcRect/>
            <a:stretch>
              <a:fillRect/>
            </a:stretch>
          </p:blipFill>
          <p:spPr bwMode="auto">
            <a:xfrm>
              <a:off x="8674107" y="3643880"/>
              <a:ext cx="124625" cy="123569"/>
            </a:xfrm>
            <a:prstGeom prst="rect">
              <a:avLst/>
            </a:prstGeom>
            <a:noFill/>
            <a:ln w="12700">
              <a:noFill/>
              <a:miter lim="800000"/>
              <a:headEnd type="none" w="lg" len="med"/>
              <a:tailEnd type="none" w="lg" len="med"/>
            </a:ln>
            <a:effectLst/>
          </p:spPr>
        </p:pic>
        <p:grpSp>
          <p:nvGrpSpPr>
            <p:cNvPr id="38" name="Group 37">
              <a:extLst>
                <a:ext uri="{FF2B5EF4-FFF2-40B4-BE49-F238E27FC236}">
                  <a16:creationId xmlns:a16="http://schemas.microsoft.com/office/drawing/2014/main" id="{633D25C7-B165-4F2D-A052-D89D4C7F4D91}"/>
                </a:ext>
              </a:extLst>
            </p:cNvPr>
            <p:cNvGrpSpPr/>
            <p:nvPr/>
          </p:nvGrpSpPr>
          <p:grpSpPr>
            <a:xfrm rot="6631883">
              <a:off x="9048408" y="3232290"/>
              <a:ext cx="1544347" cy="1275807"/>
              <a:chOff x="7331164" y="2610778"/>
              <a:chExt cx="2516626" cy="1922962"/>
            </a:xfrm>
          </p:grpSpPr>
          <p:grpSp>
            <p:nvGrpSpPr>
              <p:cNvPr id="39" name="Group 38">
                <a:extLst>
                  <a:ext uri="{FF2B5EF4-FFF2-40B4-BE49-F238E27FC236}">
                    <a16:creationId xmlns:a16="http://schemas.microsoft.com/office/drawing/2014/main" id="{300510E1-BA94-4BB2-A719-A33A0F56F071}"/>
                  </a:ext>
                </a:extLst>
              </p:cNvPr>
              <p:cNvGrpSpPr/>
              <p:nvPr/>
            </p:nvGrpSpPr>
            <p:grpSpPr>
              <a:xfrm>
                <a:off x="7331164" y="3239774"/>
                <a:ext cx="657768" cy="378452"/>
                <a:chOff x="4777947" y="3207622"/>
                <a:chExt cx="657768" cy="378452"/>
              </a:xfrm>
            </p:grpSpPr>
            <p:grpSp>
              <p:nvGrpSpPr>
                <p:cNvPr id="268" name="Group 267">
                  <a:extLst>
                    <a:ext uri="{FF2B5EF4-FFF2-40B4-BE49-F238E27FC236}">
                      <a16:creationId xmlns:a16="http://schemas.microsoft.com/office/drawing/2014/main" id="{DD0E3E44-CCD4-4D64-9012-863D9D9D5C23}"/>
                    </a:ext>
                  </a:extLst>
                </p:cNvPr>
                <p:cNvGrpSpPr/>
                <p:nvPr/>
              </p:nvGrpSpPr>
              <p:grpSpPr>
                <a:xfrm>
                  <a:off x="4777947" y="3207622"/>
                  <a:ext cx="499826" cy="320263"/>
                  <a:chOff x="4503627" y="2218458"/>
                  <a:chExt cx="499826" cy="320263"/>
                </a:xfrm>
              </p:grpSpPr>
              <p:grpSp>
                <p:nvGrpSpPr>
                  <p:cNvPr id="276" name="Group 176">
                    <a:extLst>
                      <a:ext uri="{FF2B5EF4-FFF2-40B4-BE49-F238E27FC236}">
                        <a16:creationId xmlns:a16="http://schemas.microsoft.com/office/drawing/2014/main" id="{2F2C693D-F4EC-45FC-A50F-235F162FFEA4}"/>
                      </a:ext>
                    </a:extLst>
                  </p:cNvPr>
                  <p:cNvGrpSpPr/>
                  <p:nvPr/>
                </p:nvGrpSpPr>
                <p:grpSpPr>
                  <a:xfrm>
                    <a:off x="4503627" y="2301538"/>
                    <a:ext cx="300259" cy="237183"/>
                    <a:chOff x="2962956" y="2115885"/>
                    <a:chExt cx="300259" cy="237183"/>
                  </a:xfrm>
                </p:grpSpPr>
                <p:pic>
                  <p:nvPicPr>
                    <p:cNvPr id="280" name="Picture 24 1">
                      <a:extLst>
                        <a:ext uri="{FF2B5EF4-FFF2-40B4-BE49-F238E27FC236}">
                          <a16:creationId xmlns:a16="http://schemas.microsoft.com/office/drawing/2014/main" id="{5BB197A5-97F4-4C28-B225-D5B8E8603E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1" name="Picture 24 2">
                      <a:extLst>
                        <a:ext uri="{FF2B5EF4-FFF2-40B4-BE49-F238E27FC236}">
                          <a16:creationId xmlns:a16="http://schemas.microsoft.com/office/drawing/2014/main" id="{9F710F94-25B0-4285-89CD-1526E7AE9B0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7" name="Group 179">
                    <a:extLst>
                      <a:ext uri="{FF2B5EF4-FFF2-40B4-BE49-F238E27FC236}">
                        <a16:creationId xmlns:a16="http://schemas.microsoft.com/office/drawing/2014/main" id="{5C9A2A37-CE53-4D43-A86A-6157D98C6B4B}"/>
                      </a:ext>
                    </a:extLst>
                  </p:cNvPr>
                  <p:cNvGrpSpPr/>
                  <p:nvPr/>
                </p:nvGrpSpPr>
                <p:grpSpPr>
                  <a:xfrm>
                    <a:off x="4719823" y="2218458"/>
                    <a:ext cx="283630" cy="253824"/>
                    <a:chOff x="6986427" y="2972145"/>
                    <a:chExt cx="283630" cy="253824"/>
                  </a:xfrm>
                </p:grpSpPr>
                <p:pic>
                  <p:nvPicPr>
                    <p:cNvPr id="278" name="Picture 24 3">
                      <a:extLst>
                        <a:ext uri="{FF2B5EF4-FFF2-40B4-BE49-F238E27FC236}">
                          <a16:creationId xmlns:a16="http://schemas.microsoft.com/office/drawing/2014/main" id="{7BAC6592-221B-456D-8061-24837AF9DF2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9" name="Picture 24 4">
                      <a:extLst>
                        <a:ext uri="{FF2B5EF4-FFF2-40B4-BE49-F238E27FC236}">
                          <a16:creationId xmlns:a16="http://schemas.microsoft.com/office/drawing/2014/main" id="{9EAEEA3E-A9BD-470B-B2F6-54B406C84F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69" name="Group 268">
                  <a:extLst>
                    <a:ext uri="{FF2B5EF4-FFF2-40B4-BE49-F238E27FC236}">
                      <a16:creationId xmlns:a16="http://schemas.microsoft.com/office/drawing/2014/main" id="{D75ACC76-0CC0-463E-9646-3B30138A28FD}"/>
                    </a:ext>
                  </a:extLst>
                </p:cNvPr>
                <p:cNvGrpSpPr/>
                <p:nvPr/>
              </p:nvGrpSpPr>
              <p:grpSpPr>
                <a:xfrm>
                  <a:off x="4935889" y="3265811"/>
                  <a:ext cx="499826" cy="320263"/>
                  <a:chOff x="4503627" y="2218458"/>
                  <a:chExt cx="499826" cy="320263"/>
                </a:xfrm>
              </p:grpSpPr>
              <p:grpSp>
                <p:nvGrpSpPr>
                  <p:cNvPr id="270" name="Group 176">
                    <a:extLst>
                      <a:ext uri="{FF2B5EF4-FFF2-40B4-BE49-F238E27FC236}">
                        <a16:creationId xmlns:a16="http://schemas.microsoft.com/office/drawing/2014/main" id="{D628BFEA-A11A-48E3-A2B2-F5D1A0734217}"/>
                      </a:ext>
                    </a:extLst>
                  </p:cNvPr>
                  <p:cNvGrpSpPr/>
                  <p:nvPr/>
                </p:nvGrpSpPr>
                <p:grpSpPr>
                  <a:xfrm>
                    <a:off x="4503627" y="2301538"/>
                    <a:ext cx="300259" cy="237183"/>
                    <a:chOff x="2962956" y="2115885"/>
                    <a:chExt cx="300259" cy="237183"/>
                  </a:xfrm>
                </p:grpSpPr>
                <p:pic>
                  <p:nvPicPr>
                    <p:cNvPr id="274" name="Picture 24 5">
                      <a:extLst>
                        <a:ext uri="{FF2B5EF4-FFF2-40B4-BE49-F238E27FC236}">
                          <a16:creationId xmlns:a16="http://schemas.microsoft.com/office/drawing/2014/main" id="{F4D5F386-541F-4739-B64B-4336C0D6DE6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5" name="Picture 24 6">
                      <a:extLst>
                        <a:ext uri="{FF2B5EF4-FFF2-40B4-BE49-F238E27FC236}">
                          <a16:creationId xmlns:a16="http://schemas.microsoft.com/office/drawing/2014/main" id="{F145C349-00EE-45F3-AF6C-82A22149CAD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1" name="Group 179">
                    <a:extLst>
                      <a:ext uri="{FF2B5EF4-FFF2-40B4-BE49-F238E27FC236}">
                        <a16:creationId xmlns:a16="http://schemas.microsoft.com/office/drawing/2014/main" id="{47CC483A-1D83-4BA4-B324-90A6021DDF67}"/>
                      </a:ext>
                    </a:extLst>
                  </p:cNvPr>
                  <p:cNvGrpSpPr/>
                  <p:nvPr/>
                </p:nvGrpSpPr>
                <p:grpSpPr>
                  <a:xfrm>
                    <a:off x="4719823" y="2218458"/>
                    <a:ext cx="283630" cy="253824"/>
                    <a:chOff x="6986427" y="2972145"/>
                    <a:chExt cx="283630" cy="253824"/>
                  </a:xfrm>
                </p:grpSpPr>
                <p:pic>
                  <p:nvPicPr>
                    <p:cNvPr id="272" name="Picture 24 7">
                      <a:extLst>
                        <a:ext uri="{FF2B5EF4-FFF2-40B4-BE49-F238E27FC236}">
                          <a16:creationId xmlns:a16="http://schemas.microsoft.com/office/drawing/2014/main" id="{03B2ACE7-436B-4AF7-A975-017C714864A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3" name="Picture 24 8">
                      <a:extLst>
                        <a:ext uri="{FF2B5EF4-FFF2-40B4-BE49-F238E27FC236}">
                          <a16:creationId xmlns:a16="http://schemas.microsoft.com/office/drawing/2014/main" id="{8A5E0AAF-EAA1-4819-AD64-2C274D91B90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0" name="Group 39">
                <a:extLst>
                  <a:ext uri="{FF2B5EF4-FFF2-40B4-BE49-F238E27FC236}">
                    <a16:creationId xmlns:a16="http://schemas.microsoft.com/office/drawing/2014/main" id="{C02AFFC5-B55A-4EAA-B3FB-019E7CF9DF58}"/>
                  </a:ext>
                </a:extLst>
              </p:cNvPr>
              <p:cNvGrpSpPr/>
              <p:nvPr/>
            </p:nvGrpSpPr>
            <p:grpSpPr>
              <a:xfrm>
                <a:off x="7339478" y="3515753"/>
                <a:ext cx="601238" cy="499826"/>
                <a:chOff x="5841977" y="3176030"/>
                <a:chExt cx="601238" cy="499826"/>
              </a:xfrm>
            </p:grpSpPr>
            <p:grpSp>
              <p:nvGrpSpPr>
                <p:cNvPr id="254" name="Group 253">
                  <a:extLst>
                    <a:ext uri="{FF2B5EF4-FFF2-40B4-BE49-F238E27FC236}">
                      <a16:creationId xmlns:a16="http://schemas.microsoft.com/office/drawing/2014/main" id="{D55C5C29-9394-462A-9B72-2E9728534CC6}"/>
                    </a:ext>
                  </a:extLst>
                </p:cNvPr>
                <p:cNvGrpSpPr/>
                <p:nvPr/>
              </p:nvGrpSpPr>
              <p:grpSpPr>
                <a:xfrm rot="19742345">
                  <a:off x="5841977" y="3207622"/>
                  <a:ext cx="499826" cy="320263"/>
                  <a:chOff x="4503627" y="2218458"/>
                  <a:chExt cx="499826" cy="320263"/>
                </a:xfrm>
              </p:grpSpPr>
              <p:grpSp>
                <p:nvGrpSpPr>
                  <p:cNvPr id="262" name="Group 176">
                    <a:extLst>
                      <a:ext uri="{FF2B5EF4-FFF2-40B4-BE49-F238E27FC236}">
                        <a16:creationId xmlns:a16="http://schemas.microsoft.com/office/drawing/2014/main" id="{A3EA3F3F-3344-4D40-B6E2-F7A443BB45FD}"/>
                      </a:ext>
                    </a:extLst>
                  </p:cNvPr>
                  <p:cNvGrpSpPr/>
                  <p:nvPr/>
                </p:nvGrpSpPr>
                <p:grpSpPr>
                  <a:xfrm>
                    <a:off x="4503627" y="2301538"/>
                    <a:ext cx="300259" cy="237183"/>
                    <a:chOff x="2962956" y="2115885"/>
                    <a:chExt cx="300259" cy="237183"/>
                  </a:xfrm>
                </p:grpSpPr>
                <p:pic>
                  <p:nvPicPr>
                    <p:cNvPr id="266" name="Picture 24 9">
                      <a:extLst>
                        <a:ext uri="{FF2B5EF4-FFF2-40B4-BE49-F238E27FC236}">
                          <a16:creationId xmlns:a16="http://schemas.microsoft.com/office/drawing/2014/main" id="{835B0E12-1B19-406E-8CA3-5922B530EDC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7" name="Picture 24 10">
                      <a:extLst>
                        <a:ext uri="{FF2B5EF4-FFF2-40B4-BE49-F238E27FC236}">
                          <a16:creationId xmlns:a16="http://schemas.microsoft.com/office/drawing/2014/main" id="{BBE33093-37F9-432C-ABDA-B2A74FF9BF7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63" name="Group 179">
                    <a:extLst>
                      <a:ext uri="{FF2B5EF4-FFF2-40B4-BE49-F238E27FC236}">
                        <a16:creationId xmlns:a16="http://schemas.microsoft.com/office/drawing/2014/main" id="{B6425C52-1DA3-485D-B9A5-65058F196D57}"/>
                      </a:ext>
                    </a:extLst>
                  </p:cNvPr>
                  <p:cNvGrpSpPr/>
                  <p:nvPr/>
                </p:nvGrpSpPr>
                <p:grpSpPr>
                  <a:xfrm>
                    <a:off x="4719823" y="2218458"/>
                    <a:ext cx="283630" cy="253824"/>
                    <a:chOff x="6986427" y="2972145"/>
                    <a:chExt cx="283630" cy="253824"/>
                  </a:xfrm>
                </p:grpSpPr>
                <p:pic>
                  <p:nvPicPr>
                    <p:cNvPr id="264" name="Picture 24 11">
                      <a:extLst>
                        <a:ext uri="{FF2B5EF4-FFF2-40B4-BE49-F238E27FC236}">
                          <a16:creationId xmlns:a16="http://schemas.microsoft.com/office/drawing/2014/main" id="{6C63D27A-DE41-4025-81D5-EBD4BC601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5" name="Picture 24 12">
                      <a:extLst>
                        <a:ext uri="{FF2B5EF4-FFF2-40B4-BE49-F238E27FC236}">
                          <a16:creationId xmlns:a16="http://schemas.microsoft.com/office/drawing/2014/main" id="{036879AF-B470-4AA5-AB16-1482DD25AA1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55" name="Group 254">
                  <a:extLst>
                    <a:ext uri="{FF2B5EF4-FFF2-40B4-BE49-F238E27FC236}">
                      <a16:creationId xmlns:a16="http://schemas.microsoft.com/office/drawing/2014/main" id="{68CF63C8-4600-43B4-AFAC-123D4BE9FEED}"/>
                    </a:ext>
                  </a:extLst>
                </p:cNvPr>
                <p:cNvGrpSpPr/>
                <p:nvPr/>
              </p:nvGrpSpPr>
              <p:grpSpPr>
                <a:xfrm rot="17239213">
                  <a:off x="6033171" y="3265811"/>
                  <a:ext cx="499826" cy="320263"/>
                  <a:chOff x="4503627" y="2218458"/>
                  <a:chExt cx="499826" cy="320263"/>
                </a:xfrm>
              </p:grpSpPr>
              <p:grpSp>
                <p:nvGrpSpPr>
                  <p:cNvPr id="256" name="Group 176">
                    <a:extLst>
                      <a:ext uri="{FF2B5EF4-FFF2-40B4-BE49-F238E27FC236}">
                        <a16:creationId xmlns:a16="http://schemas.microsoft.com/office/drawing/2014/main" id="{BDD177FC-BF15-4B51-ACA8-ADC80E3FE27A}"/>
                      </a:ext>
                    </a:extLst>
                  </p:cNvPr>
                  <p:cNvGrpSpPr/>
                  <p:nvPr/>
                </p:nvGrpSpPr>
                <p:grpSpPr>
                  <a:xfrm>
                    <a:off x="4503627" y="2301538"/>
                    <a:ext cx="300259" cy="237183"/>
                    <a:chOff x="2962956" y="2115885"/>
                    <a:chExt cx="300259" cy="237183"/>
                  </a:xfrm>
                </p:grpSpPr>
                <p:pic>
                  <p:nvPicPr>
                    <p:cNvPr id="260" name="Picture 24 13">
                      <a:extLst>
                        <a:ext uri="{FF2B5EF4-FFF2-40B4-BE49-F238E27FC236}">
                          <a16:creationId xmlns:a16="http://schemas.microsoft.com/office/drawing/2014/main" id="{133702BA-B27B-4078-88DB-236A90A13AB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61" name="Picture 24 14">
                      <a:extLst>
                        <a:ext uri="{FF2B5EF4-FFF2-40B4-BE49-F238E27FC236}">
                          <a16:creationId xmlns:a16="http://schemas.microsoft.com/office/drawing/2014/main" id="{BAB8D3F0-F947-4CF8-8CAB-B766F9C06A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7" name="Group 179">
                    <a:extLst>
                      <a:ext uri="{FF2B5EF4-FFF2-40B4-BE49-F238E27FC236}">
                        <a16:creationId xmlns:a16="http://schemas.microsoft.com/office/drawing/2014/main" id="{2568CAD9-3F71-4400-AA1E-561806AC8105}"/>
                      </a:ext>
                    </a:extLst>
                  </p:cNvPr>
                  <p:cNvGrpSpPr/>
                  <p:nvPr/>
                </p:nvGrpSpPr>
                <p:grpSpPr>
                  <a:xfrm>
                    <a:off x="4719823" y="2218458"/>
                    <a:ext cx="283630" cy="253824"/>
                    <a:chOff x="6986427" y="2972145"/>
                    <a:chExt cx="283630" cy="253824"/>
                  </a:xfrm>
                </p:grpSpPr>
                <p:pic>
                  <p:nvPicPr>
                    <p:cNvPr id="258" name="Picture 24 15">
                      <a:extLst>
                        <a:ext uri="{FF2B5EF4-FFF2-40B4-BE49-F238E27FC236}">
                          <a16:creationId xmlns:a16="http://schemas.microsoft.com/office/drawing/2014/main" id="{64075EBD-238F-4FC2-ABEC-91EB45CF9BE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9" name="Picture 24 16">
                      <a:extLst>
                        <a:ext uri="{FF2B5EF4-FFF2-40B4-BE49-F238E27FC236}">
                          <a16:creationId xmlns:a16="http://schemas.microsoft.com/office/drawing/2014/main" id="{8B434532-5604-424D-B274-C3C486D4C88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 name="Group 40">
                <a:extLst>
                  <a:ext uri="{FF2B5EF4-FFF2-40B4-BE49-F238E27FC236}">
                    <a16:creationId xmlns:a16="http://schemas.microsoft.com/office/drawing/2014/main" id="{C9B43313-42C6-4908-97E8-0A970054E8E5}"/>
                  </a:ext>
                </a:extLst>
              </p:cNvPr>
              <p:cNvGrpSpPr/>
              <p:nvPr/>
            </p:nvGrpSpPr>
            <p:grpSpPr>
              <a:xfrm>
                <a:off x="7808591" y="3259170"/>
                <a:ext cx="1055948" cy="610380"/>
                <a:chOff x="6261214" y="3135578"/>
                <a:chExt cx="1055948" cy="610380"/>
              </a:xfrm>
            </p:grpSpPr>
            <p:grpSp>
              <p:nvGrpSpPr>
                <p:cNvPr id="224" name="Group 223">
                  <a:extLst>
                    <a:ext uri="{FF2B5EF4-FFF2-40B4-BE49-F238E27FC236}">
                      <a16:creationId xmlns:a16="http://schemas.microsoft.com/office/drawing/2014/main" id="{4CA4E881-7763-4814-83FA-F6186ADC12A9}"/>
                    </a:ext>
                  </a:extLst>
                </p:cNvPr>
                <p:cNvGrpSpPr/>
                <p:nvPr/>
              </p:nvGrpSpPr>
              <p:grpSpPr>
                <a:xfrm>
                  <a:off x="6659394" y="3135578"/>
                  <a:ext cx="657768" cy="378452"/>
                  <a:chOff x="4777947" y="3207622"/>
                  <a:chExt cx="657768" cy="378452"/>
                </a:xfrm>
              </p:grpSpPr>
              <p:grpSp>
                <p:nvGrpSpPr>
                  <p:cNvPr id="240" name="Group 239">
                    <a:extLst>
                      <a:ext uri="{FF2B5EF4-FFF2-40B4-BE49-F238E27FC236}">
                        <a16:creationId xmlns:a16="http://schemas.microsoft.com/office/drawing/2014/main" id="{857589B5-17A4-4871-B4C4-315F8CC43FFA}"/>
                      </a:ext>
                    </a:extLst>
                  </p:cNvPr>
                  <p:cNvGrpSpPr/>
                  <p:nvPr/>
                </p:nvGrpSpPr>
                <p:grpSpPr>
                  <a:xfrm>
                    <a:off x="4777947" y="3207622"/>
                    <a:ext cx="499826" cy="320263"/>
                    <a:chOff x="4503627" y="2218458"/>
                    <a:chExt cx="499826" cy="320263"/>
                  </a:xfrm>
                </p:grpSpPr>
                <p:grpSp>
                  <p:nvGrpSpPr>
                    <p:cNvPr id="248" name="Group 176">
                      <a:extLst>
                        <a:ext uri="{FF2B5EF4-FFF2-40B4-BE49-F238E27FC236}">
                          <a16:creationId xmlns:a16="http://schemas.microsoft.com/office/drawing/2014/main" id="{6268052C-7B5E-4D83-86B2-02224E1AA13B}"/>
                        </a:ext>
                      </a:extLst>
                    </p:cNvPr>
                    <p:cNvGrpSpPr/>
                    <p:nvPr/>
                  </p:nvGrpSpPr>
                  <p:grpSpPr>
                    <a:xfrm>
                      <a:off x="4503627" y="2301538"/>
                      <a:ext cx="300259" cy="237183"/>
                      <a:chOff x="2962956" y="2115885"/>
                      <a:chExt cx="300259" cy="237183"/>
                    </a:xfrm>
                  </p:grpSpPr>
                  <p:pic>
                    <p:nvPicPr>
                      <p:cNvPr id="252" name="Picture 24 17">
                        <a:extLst>
                          <a:ext uri="{FF2B5EF4-FFF2-40B4-BE49-F238E27FC236}">
                            <a16:creationId xmlns:a16="http://schemas.microsoft.com/office/drawing/2014/main" id="{DBEAB06E-C5E0-4C65-A45B-57398ACD411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3" name="Picture 24 18">
                        <a:extLst>
                          <a:ext uri="{FF2B5EF4-FFF2-40B4-BE49-F238E27FC236}">
                            <a16:creationId xmlns:a16="http://schemas.microsoft.com/office/drawing/2014/main" id="{6C1F33C6-1DFD-4153-9DA9-87728A9CFF8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9" name="Group 179">
                      <a:extLst>
                        <a:ext uri="{FF2B5EF4-FFF2-40B4-BE49-F238E27FC236}">
                          <a16:creationId xmlns:a16="http://schemas.microsoft.com/office/drawing/2014/main" id="{5D9F61E5-37B4-4AF1-B85F-F50F11B85DBA}"/>
                        </a:ext>
                      </a:extLst>
                    </p:cNvPr>
                    <p:cNvGrpSpPr/>
                    <p:nvPr/>
                  </p:nvGrpSpPr>
                  <p:grpSpPr>
                    <a:xfrm>
                      <a:off x="4719823" y="2218458"/>
                      <a:ext cx="283630" cy="253824"/>
                      <a:chOff x="6986427" y="2972145"/>
                      <a:chExt cx="283630" cy="253824"/>
                    </a:xfrm>
                  </p:grpSpPr>
                  <p:pic>
                    <p:nvPicPr>
                      <p:cNvPr id="250" name="Picture 24 19">
                        <a:extLst>
                          <a:ext uri="{FF2B5EF4-FFF2-40B4-BE49-F238E27FC236}">
                            <a16:creationId xmlns:a16="http://schemas.microsoft.com/office/drawing/2014/main" id="{2100844D-1879-47ED-9584-DD391CC6671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1" name="Picture 24 20">
                        <a:extLst>
                          <a:ext uri="{FF2B5EF4-FFF2-40B4-BE49-F238E27FC236}">
                            <a16:creationId xmlns:a16="http://schemas.microsoft.com/office/drawing/2014/main" id="{14F4CD42-DBCF-43DD-8130-D191DDEDEAD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1" name="Group 240">
                    <a:extLst>
                      <a:ext uri="{FF2B5EF4-FFF2-40B4-BE49-F238E27FC236}">
                        <a16:creationId xmlns:a16="http://schemas.microsoft.com/office/drawing/2014/main" id="{32EA5C6A-B3D3-4CDE-9737-A8F69B5FB2AD}"/>
                      </a:ext>
                    </a:extLst>
                  </p:cNvPr>
                  <p:cNvGrpSpPr/>
                  <p:nvPr/>
                </p:nvGrpSpPr>
                <p:grpSpPr>
                  <a:xfrm>
                    <a:off x="4935889" y="3265811"/>
                    <a:ext cx="499826" cy="320263"/>
                    <a:chOff x="4503627" y="2218458"/>
                    <a:chExt cx="499826" cy="320263"/>
                  </a:xfrm>
                </p:grpSpPr>
                <p:grpSp>
                  <p:nvGrpSpPr>
                    <p:cNvPr id="242" name="Group 176">
                      <a:extLst>
                        <a:ext uri="{FF2B5EF4-FFF2-40B4-BE49-F238E27FC236}">
                          <a16:creationId xmlns:a16="http://schemas.microsoft.com/office/drawing/2014/main" id="{1FCAB156-25FF-4650-AE09-A79704A63CD4}"/>
                        </a:ext>
                      </a:extLst>
                    </p:cNvPr>
                    <p:cNvGrpSpPr/>
                    <p:nvPr/>
                  </p:nvGrpSpPr>
                  <p:grpSpPr>
                    <a:xfrm>
                      <a:off x="4503627" y="2301538"/>
                      <a:ext cx="300259" cy="237183"/>
                      <a:chOff x="2962956" y="2115885"/>
                      <a:chExt cx="300259" cy="237183"/>
                    </a:xfrm>
                  </p:grpSpPr>
                  <p:pic>
                    <p:nvPicPr>
                      <p:cNvPr id="246" name="Picture 24 21">
                        <a:extLst>
                          <a:ext uri="{FF2B5EF4-FFF2-40B4-BE49-F238E27FC236}">
                            <a16:creationId xmlns:a16="http://schemas.microsoft.com/office/drawing/2014/main" id="{DAEE356F-F774-4199-B144-23530BD79903}"/>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7" name="Picture 24 22">
                        <a:extLst>
                          <a:ext uri="{FF2B5EF4-FFF2-40B4-BE49-F238E27FC236}">
                            <a16:creationId xmlns:a16="http://schemas.microsoft.com/office/drawing/2014/main" id="{E0036209-B6D0-4847-B97A-679AA27B1DE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3" name="Group 179">
                      <a:extLst>
                        <a:ext uri="{FF2B5EF4-FFF2-40B4-BE49-F238E27FC236}">
                          <a16:creationId xmlns:a16="http://schemas.microsoft.com/office/drawing/2014/main" id="{33C0750F-7FEB-4B1D-AC3D-E9EE133BBC68}"/>
                        </a:ext>
                      </a:extLst>
                    </p:cNvPr>
                    <p:cNvGrpSpPr/>
                    <p:nvPr/>
                  </p:nvGrpSpPr>
                  <p:grpSpPr>
                    <a:xfrm>
                      <a:off x="4719823" y="2218458"/>
                      <a:ext cx="283630" cy="253824"/>
                      <a:chOff x="6986427" y="2972145"/>
                      <a:chExt cx="283630" cy="253824"/>
                    </a:xfrm>
                  </p:grpSpPr>
                  <p:pic>
                    <p:nvPicPr>
                      <p:cNvPr id="244" name="Picture 24 23">
                        <a:extLst>
                          <a:ext uri="{FF2B5EF4-FFF2-40B4-BE49-F238E27FC236}">
                            <a16:creationId xmlns:a16="http://schemas.microsoft.com/office/drawing/2014/main" id="{8896F301-5706-4C29-8996-0B403A0C787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5" name="Picture 24 24">
                        <a:extLst>
                          <a:ext uri="{FF2B5EF4-FFF2-40B4-BE49-F238E27FC236}">
                            <a16:creationId xmlns:a16="http://schemas.microsoft.com/office/drawing/2014/main" id="{0671F82C-06F8-4762-9558-3BEFBB22591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25" name="Group 224">
                  <a:extLst>
                    <a:ext uri="{FF2B5EF4-FFF2-40B4-BE49-F238E27FC236}">
                      <a16:creationId xmlns:a16="http://schemas.microsoft.com/office/drawing/2014/main" id="{F72B10F4-CB65-4274-B8C9-56255184F80D}"/>
                    </a:ext>
                  </a:extLst>
                </p:cNvPr>
                <p:cNvGrpSpPr/>
                <p:nvPr/>
              </p:nvGrpSpPr>
              <p:grpSpPr>
                <a:xfrm rot="18877668">
                  <a:off x="6210508" y="3195426"/>
                  <a:ext cx="601238" cy="499826"/>
                  <a:chOff x="5841977" y="3176030"/>
                  <a:chExt cx="601238" cy="499826"/>
                </a:xfrm>
              </p:grpSpPr>
              <p:grpSp>
                <p:nvGrpSpPr>
                  <p:cNvPr id="226" name="Group 225">
                    <a:extLst>
                      <a:ext uri="{FF2B5EF4-FFF2-40B4-BE49-F238E27FC236}">
                        <a16:creationId xmlns:a16="http://schemas.microsoft.com/office/drawing/2014/main" id="{C616C67C-AB7A-4C8F-B883-918CA96E5C4A}"/>
                      </a:ext>
                    </a:extLst>
                  </p:cNvPr>
                  <p:cNvGrpSpPr/>
                  <p:nvPr/>
                </p:nvGrpSpPr>
                <p:grpSpPr>
                  <a:xfrm rot="19742345">
                    <a:off x="5841977" y="3207622"/>
                    <a:ext cx="499826" cy="320263"/>
                    <a:chOff x="4503627" y="2218458"/>
                    <a:chExt cx="499826" cy="320263"/>
                  </a:xfrm>
                </p:grpSpPr>
                <p:grpSp>
                  <p:nvGrpSpPr>
                    <p:cNvPr id="234" name="Group 176">
                      <a:extLst>
                        <a:ext uri="{FF2B5EF4-FFF2-40B4-BE49-F238E27FC236}">
                          <a16:creationId xmlns:a16="http://schemas.microsoft.com/office/drawing/2014/main" id="{60FFCEF1-A58D-4E88-B536-39A07AA14225}"/>
                        </a:ext>
                      </a:extLst>
                    </p:cNvPr>
                    <p:cNvGrpSpPr/>
                    <p:nvPr/>
                  </p:nvGrpSpPr>
                  <p:grpSpPr>
                    <a:xfrm>
                      <a:off x="4503627" y="2301538"/>
                      <a:ext cx="300259" cy="237183"/>
                      <a:chOff x="2962956" y="2115885"/>
                      <a:chExt cx="300259" cy="237183"/>
                    </a:xfrm>
                  </p:grpSpPr>
                  <p:pic>
                    <p:nvPicPr>
                      <p:cNvPr id="238" name="Picture 24 25">
                        <a:extLst>
                          <a:ext uri="{FF2B5EF4-FFF2-40B4-BE49-F238E27FC236}">
                            <a16:creationId xmlns:a16="http://schemas.microsoft.com/office/drawing/2014/main" id="{CC93115E-F5F3-45A6-AE40-5CED9DBE8FE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9" name="Picture 24 26">
                        <a:extLst>
                          <a:ext uri="{FF2B5EF4-FFF2-40B4-BE49-F238E27FC236}">
                            <a16:creationId xmlns:a16="http://schemas.microsoft.com/office/drawing/2014/main" id="{CF68B83D-887D-44AA-A6C7-D2EC9730DE7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5" name="Group 179">
                      <a:extLst>
                        <a:ext uri="{FF2B5EF4-FFF2-40B4-BE49-F238E27FC236}">
                          <a16:creationId xmlns:a16="http://schemas.microsoft.com/office/drawing/2014/main" id="{16A305BE-ACD2-4ABC-B1F8-B1A77E7C6BA8}"/>
                        </a:ext>
                      </a:extLst>
                    </p:cNvPr>
                    <p:cNvGrpSpPr/>
                    <p:nvPr/>
                  </p:nvGrpSpPr>
                  <p:grpSpPr>
                    <a:xfrm>
                      <a:off x="4719823" y="2218458"/>
                      <a:ext cx="283630" cy="253824"/>
                      <a:chOff x="6986427" y="2972145"/>
                      <a:chExt cx="283630" cy="253824"/>
                    </a:xfrm>
                  </p:grpSpPr>
                  <p:pic>
                    <p:nvPicPr>
                      <p:cNvPr id="236" name="Picture 24 27">
                        <a:extLst>
                          <a:ext uri="{FF2B5EF4-FFF2-40B4-BE49-F238E27FC236}">
                            <a16:creationId xmlns:a16="http://schemas.microsoft.com/office/drawing/2014/main" id="{5887BE3F-DEB2-45AF-B265-62A92BDC166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7" name="Picture 24 28">
                        <a:extLst>
                          <a:ext uri="{FF2B5EF4-FFF2-40B4-BE49-F238E27FC236}">
                            <a16:creationId xmlns:a16="http://schemas.microsoft.com/office/drawing/2014/main" id="{C8BA3DBE-CFFC-4CB1-80BD-CE2DB483766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7" name="Group 226">
                    <a:extLst>
                      <a:ext uri="{FF2B5EF4-FFF2-40B4-BE49-F238E27FC236}">
                        <a16:creationId xmlns:a16="http://schemas.microsoft.com/office/drawing/2014/main" id="{454C8752-4493-40B9-8216-F1A69F0E6EA5}"/>
                      </a:ext>
                    </a:extLst>
                  </p:cNvPr>
                  <p:cNvGrpSpPr/>
                  <p:nvPr/>
                </p:nvGrpSpPr>
                <p:grpSpPr>
                  <a:xfrm rot="17239213">
                    <a:off x="6033171" y="3265811"/>
                    <a:ext cx="499826" cy="320263"/>
                    <a:chOff x="4503627" y="2218458"/>
                    <a:chExt cx="499826" cy="320263"/>
                  </a:xfrm>
                </p:grpSpPr>
                <p:grpSp>
                  <p:nvGrpSpPr>
                    <p:cNvPr id="228" name="Group 176">
                      <a:extLst>
                        <a:ext uri="{FF2B5EF4-FFF2-40B4-BE49-F238E27FC236}">
                          <a16:creationId xmlns:a16="http://schemas.microsoft.com/office/drawing/2014/main" id="{E9B9B348-B2AA-4A09-A725-180CC6CAF959}"/>
                        </a:ext>
                      </a:extLst>
                    </p:cNvPr>
                    <p:cNvGrpSpPr/>
                    <p:nvPr/>
                  </p:nvGrpSpPr>
                  <p:grpSpPr>
                    <a:xfrm>
                      <a:off x="4503627" y="2301538"/>
                      <a:ext cx="300259" cy="237183"/>
                      <a:chOff x="2962956" y="2115885"/>
                      <a:chExt cx="300259" cy="237183"/>
                    </a:xfrm>
                  </p:grpSpPr>
                  <p:pic>
                    <p:nvPicPr>
                      <p:cNvPr id="232" name="Picture 24 29">
                        <a:extLst>
                          <a:ext uri="{FF2B5EF4-FFF2-40B4-BE49-F238E27FC236}">
                            <a16:creationId xmlns:a16="http://schemas.microsoft.com/office/drawing/2014/main" id="{5F6941E8-A448-4582-B95E-E9CC9EEACAD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3" name="Picture 24 30">
                        <a:extLst>
                          <a:ext uri="{FF2B5EF4-FFF2-40B4-BE49-F238E27FC236}">
                            <a16:creationId xmlns:a16="http://schemas.microsoft.com/office/drawing/2014/main" id="{D625FDF9-7C5F-4076-B8FC-2DF095C2A2D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9" name="Group 179">
                      <a:extLst>
                        <a:ext uri="{FF2B5EF4-FFF2-40B4-BE49-F238E27FC236}">
                          <a16:creationId xmlns:a16="http://schemas.microsoft.com/office/drawing/2014/main" id="{B8EB2987-4397-4270-AFA0-C46542C1B94E}"/>
                        </a:ext>
                      </a:extLst>
                    </p:cNvPr>
                    <p:cNvGrpSpPr/>
                    <p:nvPr/>
                  </p:nvGrpSpPr>
                  <p:grpSpPr>
                    <a:xfrm>
                      <a:off x="4719823" y="2218458"/>
                      <a:ext cx="283630" cy="253824"/>
                      <a:chOff x="6986427" y="2972145"/>
                      <a:chExt cx="283630" cy="253824"/>
                    </a:xfrm>
                  </p:grpSpPr>
                  <p:pic>
                    <p:nvPicPr>
                      <p:cNvPr id="230" name="Picture 24 31">
                        <a:extLst>
                          <a:ext uri="{FF2B5EF4-FFF2-40B4-BE49-F238E27FC236}">
                            <a16:creationId xmlns:a16="http://schemas.microsoft.com/office/drawing/2014/main" id="{34F1C048-5470-4BC5-A230-D50CBDACFF63}"/>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1" name="Picture 24 32">
                        <a:extLst>
                          <a:ext uri="{FF2B5EF4-FFF2-40B4-BE49-F238E27FC236}">
                            <a16:creationId xmlns:a16="http://schemas.microsoft.com/office/drawing/2014/main" id="{0070F029-7899-4F8A-9011-653D8D3DC1B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2" name="Group 41">
                <a:extLst>
                  <a:ext uri="{FF2B5EF4-FFF2-40B4-BE49-F238E27FC236}">
                    <a16:creationId xmlns:a16="http://schemas.microsoft.com/office/drawing/2014/main" id="{D93D25F8-EC0F-4DBC-AA91-22A1EFC72727}"/>
                  </a:ext>
                </a:extLst>
              </p:cNvPr>
              <p:cNvGrpSpPr/>
              <p:nvPr/>
            </p:nvGrpSpPr>
            <p:grpSpPr>
              <a:xfrm>
                <a:off x="7782822" y="3564028"/>
                <a:ext cx="1078920" cy="969712"/>
                <a:chOff x="6792398" y="2509410"/>
                <a:chExt cx="1078920" cy="969712"/>
              </a:xfrm>
            </p:grpSpPr>
            <p:grpSp>
              <p:nvGrpSpPr>
                <p:cNvPr id="166" name="Group 165">
                  <a:extLst>
                    <a:ext uri="{FF2B5EF4-FFF2-40B4-BE49-F238E27FC236}">
                      <a16:creationId xmlns:a16="http://schemas.microsoft.com/office/drawing/2014/main" id="{FFC0088D-8F79-47BD-B760-77F642654553}"/>
                    </a:ext>
                  </a:extLst>
                </p:cNvPr>
                <p:cNvGrpSpPr/>
                <p:nvPr/>
              </p:nvGrpSpPr>
              <p:grpSpPr>
                <a:xfrm>
                  <a:off x="6792398" y="2703317"/>
                  <a:ext cx="657768" cy="378452"/>
                  <a:chOff x="4777947" y="3207622"/>
                  <a:chExt cx="657768" cy="378452"/>
                </a:xfrm>
              </p:grpSpPr>
              <p:grpSp>
                <p:nvGrpSpPr>
                  <p:cNvPr id="210" name="Group 209">
                    <a:extLst>
                      <a:ext uri="{FF2B5EF4-FFF2-40B4-BE49-F238E27FC236}">
                        <a16:creationId xmlns:a16="http://schemas.microsoft.com/office/drawing/2014/main" id="{16B77D26-05A1-46CD-B84A-58328FAE2D77}"/>
                      </a:ext>
                    </a:extLst>
                  </p:cNvPr>
                  <p:cNvGrpSpPr/>
                  <p:nvPr/>
                </p:nvGrpSpPr>
                <p:grpSpPr>
                  <a:xfrm>
                    <a:off x="4777947" y="3207622"/>
                    <a:ext cx="499826" cy="320263"/>
                    <a:chOff x="4503627" y="2218458"/>
                    <a:chExt cx="499826" cy="320263"/>
                  </a:xfrm>
                </p:grpSpPr>
                <p:grpSp>
                  <p:nvGrpSpPr>
                    <p:cNvPr id="218" name="Group 176">
                      <a:extLst>
                        <a:ext uri="{FF2B5EF4-FFF2-40B4-BE49-F238E27FC236}">
                          <a16:creationId xmlns:a16="http://schemas.microsoft.com/office/drawing/2014/main" id="{886A5AF2-74CA-42B3-9F6F-3E7F8786CC13}"/>
                        </a:ext>
                      </a:extLst>
                    </p:cNvPr>
                    <p:cNvGrpSpPr/>
                    <p:nvPr/>
                  </p:nvGrpSpPr>
                  <p:grpSpPr>
                    <a:xfrm>
                      <a:off x="4503627" y="2301538"/>
                      <a:ext cx="300259" cy="237183"/>
                      <a:chOff x="2962956" y="2115885"/>
                      <a:chExt cx="300259" cy="237183"/>
                    </a:xfrm>
                  </p:grpSpPr>
                  <p:pic>
                    <p:nvPicPr>
                      <p:cNvPr id="222" name="Picture 24 33">
                        <a:extLst>
                          <a:ext uri="{FF2B5EF4-FFF2-40B4-BE49-F238E27FC236}">
                            <a16:creationId xmlns:a16="http://schemas.microsoft.com/office/drawing/2014/main" id="{D3D88A98-EC3C-4F3F-AD90-13ADCF058E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3" name="Picture 24 34">
                        <a:extLst>
                          <a:ext uri="{FF2B5EF4-FFF2-40B4-BE49-F238E27FC236}">
                            <a16:creationId xmlns:a16="http://schemas.microsoft.com/office/drawing/2014/main" id="{9C58C4B5-E67F-4180-8E83-135492D26C5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9" name="Group 179">
                      <a:extLst>
                        <a:ext uri="{FF2B5EF4-FFF2-40B4-BE49-F238E27FC236}">
                          <a16:creationId xmlns:a16="http://schemas.microsoft.com/office/drawing/2014/main" id="{ED67D3F8-F2F8-4F4E-9DA0-79EFF90C859D}"/>
                        </a:ext>
                      </a:extLst>
                    </p:cNvPr>
                    <p:cNvGrpSpPr/>
                    <p:nvPr/>
                  </p:nvGrpSpPr>
                  <p:grpSpPr>
                    <a:xfrm>
                      <a:off x="4719823" y="2218458"/>
                      <a:ext cx="283630" cy="253824"/>
                      <a:chOff x="6986427" y="2972145"/>
                      <a:chExt cx="283630" cy="253824"/>
                    </a:xfrm>
                  </p:grpSpPr>
                  <p:pic>
                    <p:nvPicPr>
                      <p:cNvPr id="220" name="Picture 24 35">
                        <a:extLst>
                          <a:ext uri="{FF2B5EF4-FFF2-40B4-BE49-F238E27FC236}">
                            <a16:creationId xmlns:a16="http://schemas.microsoft.com/office/drawing/2014/main" id="{A1A7F159-CC07-4E8C-A82F-F8438FB9CD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1" name="Picture 24 36">
                        <a:extLst>
                          <a:ext uri="{FF2B5EF4-FFF2-40B4-BE49-F238E27FC236}">
                            <a16:creationId xmlns:a16="http://schemas.microsoft.com/office/drawing/2014/main" id="{419BB86D-527A-4BE3-9D67-6B266061E0F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1" name="Group 210">
                    <a:extLst>
                      <a:ext uri="{FF2B5EF4-FFF2-40B4-BE49-F238E27FC236}">
                        <a16:creationId xmlns:a16="http://schemas.microsoft.com/office/drawing/2014/main" id="{52D5435F-10F1-4F2E-AB7C-CA54067E4265}"/>
                      </a:ext>
                    </a:extLst>
                  </p:cNvPr>
                  <p:cNvGrpSpPr/>
                  <p:nvPr/>
                </p:nvGrpSpPr>
                <p:grpSpPr>
                  <a:xfrm>
                    <a:off x="4935889" y="3265811"/>
                    <a:ext cx="499826" cy="320263"/>
                    <a:chOff x="4503627" y="2218458"/>
                    <a:chExt cx="499826" cy="320263"/>
                  </a:xfrm>
                </p:grpSpPr>
                <p:grpSp>
                  <p:nvGrpSpPr>
                    <p:cNvPr id="212" name="Group 176">
                      <a:extLst>
                        <a:ext uri="{FF2B5EF4-FFF2-40B4-BE49-F238E27FC236}">
                          <a16:creationId xmlns:a16="http://schemas.microsoft.com/office/drawing/2014/main" id="{85E75DE2-783C-4904-A8AC-1FFDAA58F2BD}"/>
                        </a:ext>
                      </a:extLst>
                    </p:cNvPr>
                    <p:cNvGrpSpPr/>
                    <p:nvPr/>
                  </p:nvGrpSpPr>
                  <p:grpSpPr>
                    <a:xfrm>
                      <a:off x="4503627" y="2301538"/>
                      <a:ext cx="300259" cy="237183"/>
                      <a:chOff x="2962956" y="2115885"/>
                      <a:chExt cx="300259" cy="237183"/>
                    </a:xfrm>
                  </p:grpSpPr>
                  <p:pic>
                    <p:nvPicPr>
                      <p:cNvPr id="216" name="Picture 24 37">
                        <a:extLst>
                          <a:ext uri="{FF2B5EF4-FFF2-40B4-BE49-F238E27FC236}">
                            <a16:creationId xmlns:a16="http://schemas.microsoft.com/office/drawing/2014/main" id="{7404F399-D244-4836-8BA5-BEC098B2E4D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7" name="Picture 24 38">
                        <a:extLst>
                          <a:ext uri="{FF2B5EF4-FFF2-40B4-BE49-F238E27FC236}">
                            <a16:creationId xmlns:a16="http://schemas.microsoft.com/office/drawing/2014/main" id="{AA8C5804-D27F-4994-9196-6F3275B0A61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3" name="Group 179">
                      <a:extLst>
                        <a:ext uri="{FF2B5EF4-FFF2-40B4-BE49-F238E27FC236}">
                          <a16:creationId xmlns:a16="http://schemas.microsoft.com/office/drawing/2014/main" id="{39CB3A24-920C-4962-94C4-31090911376A}"/>
                        </a:ext>
                      </a:extLst>
                    </p:cNvPr>
                    <p:cNvGrpSpPr/>
                    <p:nvPr/>
                  </p:nvGrpSpPr>
                  <p:grpSpPr>
                    <a:xfrm>
                      <a:off x="4719823" y="2218458"/>
                      <a:ext cx="283630" cy="253824"/>
                      <a:chOff x="6986427" y="2972145"/>
                      <a:chExt cx="283630" cy="253824"/>
                    </a:xfrm>
                  </p:grpSpPr>
                  <p:pic>
                    <p:nvPicPr>
                      <p:cNvPr id="214" name="Picture 24 39">
                        <a:extLst>
                          <a:ext uri="{FF2B5EF4-FFF2-40B4-BE49-F238E27FC236}">
                            <a16:creationId xmlns:a16="http://schemas.microsoft.com/office/drawing/2014/main" id="{B497E0C3-A1DB-48D8-AE70-28EDC408F22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5" name="Picture 24 40">
                        <a:extLst>
                          <a:ext uri="{FF2B5EF4-FFF2-40B4-BE49-F238E27FC236}">
                            <a16:creationId xmlns:a16="http://schemas.microsoft.com/office/drawing/2014/main" id="{92184A8A-3020-43A3-9843-1A2878EEEE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7" name="Group 166">
                  <a:extLst>
                    <a:ext uri="{FF2B5EF4-FFF2-40B4-BE49-F238E27FC236}">
                      <a16:creationId xmlns:a16="http://schemas.microsoft.com/office/drawing/2014/main" id="{873D8CFC-C248-4455-91B9-02361F093827}"/>
                    </a:ext>
                  </a:extLst>
                </p:cNvPr>
                <p:cNvGrpSpPr/>
                <p:nvPr/>
              </p:nvGrpSpPr>
              <p:grpSpPr>
                <a:xfrm rot="19661454">
                  <a:off x="6800712" y="2979296"/>
                  <a:ext cx="601238" cy="499826"/>
                  <a:chOff x="5841977" y="3176030"/>
                  <a:chExt cx="601238" cy="499826"/>
                </a:xfrm>
              </p:grpSpPr>
              <p:grpSp>
                <p:nvGrpSpPr>
                  <p:cNvPr id="196" name="Group 195">
                    <a:extLst>
                      <a:ext uri="{FF2B5EF4-FFF2-40B4-BE49-F238E27FC236}">
                        <a16:creationId xmlns:a16="http://schemas.microsoft.com/office/drawing/2014/main" id="{81E1247F-FA42-4EA0-8975-61044B925356}"/>
                      </a:ext>
                    </a:extLst>
                  </p:cNvPr>
                  <p:cNvGrpSpPr/>
                  <p:nvPr/>
                </p:nvGrpSpPr>
                <p:grpSpPr>
                  <a:xfrm rot="19742345">
                    <a:off x="5841977" y="3207622"/>
                    <a:ext cx="499826" cy="320263"/>
                    <a:chOff x="4503627" y="2218458"/>
                    <a:chExt cx="499826" cy="320263"/>
                  </a:xfrm>
                </p:grpSpPr>
                <p:grpSp>
                  <p:nvGrpSpPr>
                    <p:cNvPr id="204" name="Group 176">
                      <a:extLst>
                        <a:ext uri="{FF2B5EF4-FFF2-40B4-BE49-F238E27FC236}">
                          <a16:creationId xmlns:a16="http://schemas.microsoft.com/office/drawing/2014/main" id="{BB2A1E9F-649C-45BC-8811-1069232E8721}"/>
                        </a:ext>
                      </a:extLst>
                    </p:cNvPr>
                    <p:cNvGrpSpPr/>
                    <p:nvPr/>
                  </p:nvGrpSpPr>
                  <p:grpSpPr>
                    <a:xfrm>
                      <a:off x="4503627" y="2301538"/>
                      <a:ext cx="300259" cy="237183"/>
                      <a:chOff x="2962956" y="2115885"/>
                      <a:chExt cx="300259" cy="237183"/>
                    </a:xfrm>
                  </p:grpSpPr>
                  <p:pic>
                    <p:nvPicPr>
                      <p:cNvPr id="208" name="Picture 24 41">
                        <a:extLst>
                          <a:ext uri="{FF2B5EF4-FFF2-40B4-BE49-F238E27FC236}">
                            <a16:creationId xmlns:a16="http://schemas.microsoft.com/office/drawing/2014/main" id="{C80B3C10-142F-490B-B284-5CA4E05DD27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9" name="Picture 24 42">
                        <a:extLst>
                          <a:ext uri="{FF2B5EF4-FFF2-40B4-BE49-F238E27FC236}">
                            <a16:creationId xmlns:a16="http://schemas.microsoft.com/office/drawing/2014/main" id="{5B9AC6C2-90DA-4073-98EA-677BD363BA3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5" name="Group 179">
                      <a:extLst>
                        <a:ext uri="{FF2B5EF4-FFF2-40B4-BE49-F238E27FC236}">
                          <a16:creationId xmlns:a16="http://schemas.microsoft.com/office/drawing/2014/main" id="{A2536FFE-9B70-4127-9527-F4A5B7D8540D}"/>
                        </a:ext>
                      </a:extLst>
                    </p:cNvPr>
                    <p:cNvGrpSpPr/>
                    <p:nvPr/>
                  </p:nvGrpSpPr>
                  <p:grpSpPr>
                    <a:xfrm>
                      <a:off x="4719823" y="2218458"/>
                      <a:ext cx="283630" cy="253824"/>
                      <a:chOff x="6986427" y="2972145"/>
                      <a:chExt cx="283630" cy="253824"/>
                    </a:xfrm>
                  </p:grpSpPr>
                  <p:pic>
                    <p:nvPicPr>
                      <p:cNvPr id="206" name="Picture 24 43">
                        <a:extLst>
                          <a:ext uri="{FF2B5EF4-FFF2-40B4-BE49-F238E27FC236}">
                            <a16:creationId xmlns:a16="http://schemas.microsoft.com/office/drawing/2014/main" id="{6646A7DC-B4BB-4DC1-952B-AFA5B9CE02A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7" name="Picture 24 44">
                        <a:extLst>
                          <a:ext uri="{FF2B5EF4-FFF2-40B4-BE49-F238E27FC236}">
                            <a16:creationId xmlns:a16="http://schemas.microsoft.com/office/drawing/2014/main" id="{80E400D8-A972-4FC6-9DBF-8F83FB11D2A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 name="Group 196">
                    <a:extLst>
                      <a:ext uri="{FF2B5EF4-FFF2-40B4-BE49-F238E27FC236}">
                        <a16:creationId xmlns:a16="http://schemas.microsoft.com/office/drawing/2014/main" id="{C74E29C3-CD90-4C1C-952E-DCB802B0F9AC}"/>
                      </a:ext>
                    </a:extLst>
                  </p:cNvPr>
                  <p:cNvGrpSpPr/>
                  <p:nvPr/>
                </p:nvGrpSpPr>
                <p:grpSpPr>
                  <a:xfrm rot="17239213">
                    <a:off x="6033171" y="3265811"/>
                    <a:ext cx="499826" cy="320263"/>
                    <a:chOff x="4503627" y="2218458"/>
                    <a:chExt cx="499826" cy="320263"/>
                  </a:xfrm>
                </p:grpSpPr>
                <p:grpSp>
                  <p:nvGrpSpPr>
                    <p:cNvPr id="198" name="Group 176">
                      <a:extLst>
                        <a:ext uri="{FF2B5EF4-FFF2-40B4-BE49-F238E27FC236}">
                          <a16:creationId xmlns:a16="http://schemas.microsoft.com/office/drawing/2014/main" id="{51C29FB9-9E2A-4974-A522-70DBBED2B65B}"/>
                        </a:ext>
                      </a:extLst>
                    </p:cNvPr>
                    <p:cNvGrpSpPr/>
                    <p:nvPr/>
                  </p:nvGrpSpPr>
                  <p:grpSpPr>
                    <a:xfrm>
                      <a:off x="4503627" y="2301538"/>
                      <a:ext cx="300259" cy="237183"/>
                      <a:chOff x="2962956" y="2115885"/>
                      <a:chExt cx="300259" cy="237183"/>
                    </a:xfrm>
                  </p:grpSpPr>
                  <p:pic>
                    <p:nvPicPr>
                      <p:cNvPr id="202" name="Picture 24 45">
                        <a:extLst>
                          <a:ext uri="{FF2B5EF4-FFF2-40B4-BE49-F238E27FC236}">
                            <a16:creationId xmlns:a16="http://schemas.microsoft.com/office/drawing/2014/main" id="{D2CBF707-CA78-4E10-830B-8EDF1FC745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3" name="Picture 24 46">
                        <a:extLst>
                          <a:ext uri="{FF2B5EF4-FFF2-40B4-BE49-F238E27FC236}">
                            <a16:creationId xmlns:a16="http://schemas.microsoft.com/office/drawing/2014/main" id="{16806BC7-A94E-45D5-B31C-9F3FD11B26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9" name="Group 179">
                      <a:extLst>
                        <a:ext uri="{FF2B5EF4-FFF2-40B4-BE49-F238E27FC236}">
                          <a16:creationId xmlns:a16="http://schemas.microsoft.com/office/drawing/2014/main" id="{A88BBEFE-144C-45BE-9376-FD68044987CC}"/>
                        </a:ext>
                      </a:extLst>
                    </p:cNvPr>
                    <p:cNvGrpSpPr/>
                    <p:nvPr/>
                  </p:nvGrpSpPr>
                  <p:grpSpPr>
                    <a:xfrm>
                      <a:off x="4719823" y="2218458"/>
                      <a:ext cx="283630" cy="253824"/>
                      <a:chOff x="6986427" y="2972145"/>
                      <a:chExt cx="283630" cy="253824"/>
                    </a:xfrm>
                  </p:grpSpPr>
                  <p:pic>
                    <p:nvPicPr>
                      <p:cNvPr id="200" name="Picture 24 47">
                        <a:extLst>
                          <a:ext uri="{FF2B5EF4-FFF2-40B4-BE49-F238E27FC236}">
                            <a16:creationId xmlns:a16="http://schemas.microsoft.com/office/drawing/2014/main" id="{DDB53055-C8A4-474E-A13E-715E01D45E8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1" name="Picture 24 48">
                        <a:extLst>
                          <a:ext uri="{FF2B5EF4-FFF2-40B4-BE49-F238E27FC236}">
                            <a16:creationId xmlns:a16="http://schemas.microsoft.com/office/drawing/2014/main" id="{98A0A931-5EB6-4400-9A81-23182C3CC8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 name="Group 167">
                  <a:extLst>
                    <a:ext uri="{FF2B5EF4-FFF2-40B4-BE49-F238E27FC236}">
                      <a16:creationId xmlns:a16="http://schemas.microsoft.com/office/drawing/2014/main" id="{408709FD-7489-4753-A6B8-DE2A2F12D289}"/>
                    </a:ext>
                  </a:extLst>
                </p:cNvPr>
                <p:cNvGrpSpPr/>
                <p:nvPr/>
              </p:nvGrpSpPr>
              <p:grpSpPr>
                <a:xfrm rot="2171672">
                  <a:off x="7250310" y="2916884"/>
                  <a:ext cx="559876" cy="378452"/>
                  <a:chOff x="4777947" y="3207622"/>
                  <a:chExt cx="559876" cy="378452"/>
                </a:xfrm>
              </p:grpSpPr>
              <p:grpSp>
                <p:nvGrpSpPr>
                  <p:cNvPr id="184" name="Group 183">
                    <a:extLst>
                      <a:ext uri="{FF2B5EF4-FFF2-40B4-BE49-F238E27FC236}">
                        <a16:creationId xmlns:a16="http://schemas.microsoft.com/office/drawing/2014/main" id="{DBF448D7-1505-4CA8-87E9-3B3E98E77029}"/>
                      </a:ext>
                    </a:extLst>
                  </p:cNvPr>
                  <p:cNvGrpSpPr/>
                  <p:nvPr/>
                </p:nvGrpSpPr>
                <p:grpSpPr>
                  <a:xfrm>
                    <a:off x="4777947" y="3207622"/>
                    <a:ext cx="499826" cy="320263"/>
                    <a:chOff x="4503627" y="2218458"/>
                    <a:chExt cx="499826" cy="320263"/>
                  </a:xfrm>
                </p:grpSpPr>
                <p:grpSp>
                  <p:nvGrpSpPr>
                    <p:cNvPr id="190" name="Group 176">
                      <a:extLst>
                        <a:ext uri="{FF2B5EF4-FFF2-40B4-BE49-F238E27FC236}">
                          <a16:creationId xmlns:a16="http://schemas.microsoft.com/office/drawing/2014/main" id="{E5E9B3B2-7F35-4441-8A58-84349BB38B5E}"/>
                        </a:ext>
                      </a:extLst>
                    </p:cNvPr>
                    <p:cNvGrpSpPr/>
                    <p:nvPr/>
                  </p:nvGrpSpPr>
                  <p:grpSpPr>
                    <a:xfrm>
                      <a:off x="4503627" y="2301538"/>
                      <a:ext cx="300259" cy="237183"/>
                      <a:chOff x="2962956" y="2115885"/>
                      <a:chExt cx="300259" cy="237183"/>
                    </a:xfrm>
                  </p:grpSpPr>
                  <p:pic>
                    <p:nvPicPr>
                      <p:cNvPr id="194" name="Picture 24 49">
                        <a:extLst>
                          <a:ext uri="{FF2B5EF4-FFF2-40B4-BE49-F238E27FC236}">
                            <a16:creationId xmlns:a16="http://schemas.microsoft.com/office/drawing/2014/main" id="{29408E2C-FD68-4AD6-935F-60EE680C733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 name="Picture 24 50">
                        <a:extLst>
                          <a:ext uri="{FF2B5EF4-FFF2-40B4-BE49-F238E27FC236}">
                            <a16:creationId xmlns:a16="http://schemas.microsoft.com/office/drawing/2014/main" id="{35FB9E78-35EC-42C8-9ECD-2F83AA4DE3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 name="Group 179">
                      <a:extLst>
                        <a:ext uri="{FF2B5EF4-FFF2-40B4-BE49-F238E27FC236}">
                          <a16:creationId xmlns:a16="http://schemas.microsoft.com/office/drawing/2014/main" id="{552168EA-A29D-473F-8049-7682C2511BD3}"/>
                        </a:ext>
                      </a:extLst>
                    </p:cNvPr>
                    <p:cNvGrpSpPr/>
                    <p:nvPr/>
                  </p:nvGrpSpPr>
                  <p:grpSpPr>
                    <a:xfrm>
                      <a:off x="4719823" y="2218458"/>
                      <a:ext cx="283630" cy="253824"/>
                      <a:chOff x="6986427" y="2972145"/>
                      <a:chExt cx="283630" cy="253824"/>
                    </a:xfrm>
                  </p:grpSpPr>
                  <p:pic>
                    <p:nvPicPr>
                      <p:cNvPr id="192" name="Picture 24 51">
                        <a:extLst>
                          <a:ext uri="{FF2B5EF4-FFF2-40B4-BE49-F238E27FC236}">
                            <a16:creationId xmlns:a16="http://schemas.microsoft.com/office/drawing/2014/main" id="{C0E73638-40A5-4D80-A2C6-73BB5CEE78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 name="Picture 24 52">
                        <a:extLst>
                          <a:ext uri="{FF2B5EF4-FFF2-40B4-BE49-F238E27FC236}">
                            <a16:creationId xmlns:a16="http://schemas.microsoft.com/office/drawing/2014/main" id="{AFB9BFED-AE94-40B9-B0D8-BE92D0EB53CC}"/>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 name="Group 184">
                    <a:extLst>
                      <a:ext uri="{FF2B5EF4-FFF2-40B4-BE49-F238E27FC236}">
                        <a16:creationId xmlns:a16="http://schemas.microsoft.com/office/drawing/2014/main" id="{50CE0CAC-1F99-487B-8413-629D772129BF}"/>
                      </a:ext>
                    </a:extLst>
                  </p:cNvPr>
                  <p:cNvGrpSpPr/>
                  <p:nvPr/>
                </p:nvGrpSpPr>
                <p:grpSpPr>
                  <a:xfrm>
                    <a:off x="4935889" y="3332310"/>
                    <a:ext cx="401934" cy="253764"/>
                    <a:chOff x="4503627" y="2284957"/>
                    <a:chExt cx="401934" cy="253764"/>
                  </a:xfrm>
                </p:grpSpPr>
                <p:grpSp>
                  <p:nvGrpSpPr>
                    <p:cNvPr id="186" name="Group 176">
                      <a:extLst>
                        <a:ext uri="{FF2B5EF4-FFF2-40B4-BE49-F238E27FC236}">
                          <a16:creationId xmlns:a16="http://schemas.microsoft.com/office/drawing/2014/main" id="{2F6F3742-46F0-4E12-9856-E863C9B7B087}"/>
                        </a:ext>
                      </a:extLst>
                    </p:cNvPr>
                    <p:cNvGrpSpPr/>
                    <p:nvPr/>
                  </p:nvGrpSpPr>
                  <p:grpSpPr>
                    <a:xfrm>
                      <a:off x="4503627" y="2301538"/>
                      <a:ext cx="300259" cy="237183"/>
                      <a:chOff x="2962956" y="2115885"/>
                      <a:chExt cx="300259" cy="237183"/>
                    </a:xfrm>
                  </p:grpSpPr>
                  <p:pic>
                    <p:nvPicPr>
                      <p:cNvPr id="188" name="Picture 24 53">
                        <a:extLst>
                          <a:ext uri="{FF2B5EF4-FFF2-40B4-BE49-F238E27FC236}">
                            <a16:creationId xmlns:a16="http://schemas.microsoft.com/office/drawing/2014/main" id="{68A89606-698C-4803-8A9D-8FEDAF96481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 name="Picture 24 54">
                        <a:extLst>
                          <a:ext uri="{FF2B5EF4-FFF2-40B4-BE49-F238E27FC236}">
                            <a16:creationId xmlns:a16="http://schemas.microsoft.com/office/drawing/2014/main" id="{30C49571-5BF5-4D20-A613-1FFD10B5E0E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7" name="Picture 24 55">
                      <a:extLst>
                        <a:ext uri="{FF2B5EF4-FFF2-40B4-BE49-F238E27FC236}">
                          <a16:creationId xmlns:a16="http://schemas.microsoft.com/office/drawing/2014/main" id="{D4F988CD-6733-4A9B-90E8-579C5FDB5BEF}"/>
                        </a:ext>
                      </a:extLst>
                    </p:cNvPr>
                    <p:cNvPicPr>
                      <a:picLocks noChangeAspect="1" noChangeArrowheads="1"/>
                    </p:cNvPicPr>
                    <p:nvPr/>
                  </p:nvPicPr>
                  <p:blipFill>
                    <a:blip r:embed="rId7"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69" name="Group 168">
                  <a:extLst>
                    <a:ext uri="{FF2B5EF4-FFF2-40B4-BE49-F238E27FC236}">
                      <a16:creationId xmlns:a16="http://schemas.microsoft.com/office/drawing/2014/main" id="{AC06D04B-C762-4EA7-8F9C-D7AFB756A5AA}"/>
                    </a:ext>
                  </a:extLst>
                </p:cNvPr>
                <p:cNvGrpSpPr/>
                <p:nvPr/>
              </p:nvGrpSpPr>
              <p:grpSpPr>
                <a:xfrm rot="21049340">
                  <a:off x="7270080" y="2509410"/>
                  <a:ext cx="601238" cy="499826"/>
                  <a:chOff x="5841977" y="3176030"/>
                  <a:chExt cx="601238" cy="499826"/>
                </a:xfrm>
              </p:grpSpPr>
              <p:grpSp>
                <p:nvGrpSpPr>
                  <p:cNvPr id="170" name="Group 169">
                    <a:extLst>
                      <a:ext uri="{FF2B5EF4-FFF2-40B4-BE49-F238E27FC236}">
                        <a16:creationId xmlns:a16="http://schemas.microsoft.com/office/drawing/2014/main" id="{3C81FFEF-5B55-4303-84C5-C2BF3B7EFDBF}"/>
                      </a:ext>
                    </a:extLst>
                  </p:cNvPr>
                  <p:cNvGrpSpPr/>
                  <p:nvPr/>
                </p:nvGrpSpPr>
                <p:grpSpPr>
                  <a:xfrm rot="19742345">
                    <a:off x="5841977" y="3207622"/>
                    <a:ext cx="499826" cy="320263"/>
                    <a:chOff x="4503627" y="2218458"/>
                    <a:chExt cx="499826" cy="320263"/>
                  </a:xfrm>
                </p:grpSpPr>
                <p:grpSp>
                  <p:nvGrpSpPr>
                    <p:cNvPr id="178" name="Group 176">
                      <a:extLst>
                        <a:ext uri="{FF2B5EF4-FFF2-40B4-BE49-F238E27FC236}">
                          <a16:creationId xmlns:a16="http://schemas.microsoft.com/office/drawing/2014/main" id="{E929C28F-A8CB-4985-B05F-DD4320515953}"/>
                        </a:ext>
                      </a:extLst>
                    </p:cNvPr>
                    <p:cNvGrpSpPr/>
                    <p:nvPr/>
                  </p:nvGrpSpPr>
                  <p:grpSpPr>
                    <a:xfrm>
                      <a:off x="4503627" y="2301538"/>
                      <a:ext cx="300259" cy="237183"/>
                      <a:chOff x="2962956" y="2115885"/>
                      <a:chExt cx="300259" cy="237183"/>
                    </a:xfrm>
                  </p:grpSpPr>
                  <p:pic>
                    <p:nvPicPr>
                      <p:cNvPr id="182" name="Picture 24 57">
                        <a:extLst>
                          <a:ext uri="{FF2B5EF4-FFF2-40B4-BE49-F238E27FC236}">
                            <a16:creationId xmlns:a16="http://schemas.microsoft.com/office/drawing/2014/main" id="{4F80FE0C-FC7A-4B47-ABA5-ACAE7201446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 name="Picture 24 58">
                        <a:extLst>
                          <a:ext uri="{FF2B5EF4-FFF2-40B4-BE49-F238E27FC236}">
                            <a16:creationId xmlns:a16="http://schemas.microsoft.com/office/drawing/2014/main" id="{46AD8E28-1355-4FB8-8128-271F3639582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 name="Group 179">
                      <a:extLst>
                        <a:ext uri="{FF2B5EF4-FFF2-40B4-BE49-F238E27FC236}">
                          <a16:creationId xmlns:a16="http://schemas.microsoft.com/office/drawing/2014/main" id="{9BC03FB5-3F18-405E-AD80-7EF601ADF77E}"/>
                        </a:ext>
                      </a:extLst>
                    </p:cNvPr>
                    <p:cNvGrpSpPr/>
                    <p:nvPr/>
                  </p:nvGrpSpPr>
                  <p:grpSpPr>
                    <a:xfrm>
                      <a:off x="4719823" y="2218458"/>
                      <a:ext cx="283630" cy="253824"/>
                      <a:chOff x="6986427" y="2972145"/>
                      <a:chExt cx="283630" cy="253824"/>
                    </a:xfrm>
                  </p:grpSpPr>
                  <p:pic>
                    <p:nvPicPr>
                      <p:cNvPr id="180" name="Picture 24 59">
                        <a:extLst>
                          <a:ext uri="{FF2B5EF4-FFF2-40B4-BE49-F238E27FC236}">
                            <a16:creationId xmlns:a16="http://schemas.microsoft.com/office/drawing/2014/main" id="{0C8BB9DB-60B6-4CB8-A6E0-F77B9388B6B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 name="Picture 24 60">
                        <a:extLst>
                          <a:ext uri="{FF2B5EF4-FFF2-40B4-BE49-F238E27FC236}">
                            <a16:creationId xmlns:a16="http://schemas.microsoft.com/office/drawing/2014/main" id="{22C11D2F-9893-4C65-8CC6-C3466C9069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 name="Group 170">
                    <a:extLst>
                      <a:ext uri="{FF2B5EF4-FFF2-40B4-BE49-F238E27FC236}">
                        <a16:creationId xmlns:a16="http://schemas.microsoft.com/office/drawing/2014/main" id="{E8C3E0DC-5642-4BB3-90E6-4291C7891F2D}"/>
                      </a:ext>
                    </a:extLst>
                  </p:cNvPr>
                  <p:cNvGrpSpPr/>
                  <p:nvPr/>
                </p:nvGrpSpPr>
                <p:grpSpPr>
                  <a:xfrm rot="17239213">
                    <a:off x="6033171" y="3265811"/>
                    <a:ext cx="499826" cy="320263"/>
                    <a:chOff x="4503627" y="2218458"/>
                    <a:chExt cx="499826" cy="320263"/>
                  </a:xfrm>
                </p:grpSpPr>
                <p:grpSp>
                  <p:nvGrpSpPr>
                    <p:cNvPr id="172" name="Group 176">
                      <a:extLst>
                        <a:ext uri="{FF2B5EF4-FFF2-40B4-BE49-F238E27FC236}">
                          <a16:creationId xmlns:a16="http://schemas.microsoft.com/office/drawing/2014/main" id="{B135D1D9-4E76-484D-BA55-3676FF2B19AF}"/>
                        </a:ext>
                      </a:extLst>
                    </p:cNvPr>
                    <p:cNvGrpSpPr/>
                    <p:nvPr/>
                  </p:nvGrpSpPr>
                  <p:grpSpPr>
                    <a:xfrm>
                      <a:off x="4503627" y="2301538"/>
                      <a:ext cx="300259" cy="237183"/>
                      <a:chOff x="2962956" y="2115885"/>
                      <a:chExt cx="300259" cy="237183"/>
                    </a:xfrm>
                  </p:grpSpPr>
                  <p:pic>
                    <p:nvPicPr>
                      <p:cNvPr id="176" name="Picture 24 61">
                        <a:extLst>
                          <a:ext uri="{FF2B5EF4-FFF2-40B4-BE49-F238E27FC236}">
                            <a16:creationId xmlns:a16="http://schemas.microsoft.com/office/drawing/2014/main" id="{2AF17755-FB9C-4347-BC6E-C9593EFF666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 name="Picture 24 62">
                        <a:extLst>
                          <a:ext uri="{FF2B5EF4-FFF2-40B4-BE49-F238E27FC236}">
                            <a16:creationId xmlns:a16="http://schemas.microsoft.com/office/drawing/2014/main" id="{5D8442A0-5DE8-48A3-AC61-16D6E58B091A}"/>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 name="Group 179">
                      <a:extLst>
                        <a:ext uri="{FF2B5EF4-FFF2-40B4-BE49-F238E27FC236}">
                          <a16:creationId xmlns:a16="http://schemas.microsoft.com/office/drawing/2014/main" id="{6B4AEBAF-BB09-44C7-BA8B-D353C2F8263B}"/>
                        </a:ext>
                      </a:extLst>
                    </p:cNvPr>
                    <p:cNvGrpSpPr/>
                    <p:nvPr/>
                  </p:nvGrpSpPr>
                  <p:grpSpPr>
                    <a:xfrm>
                      <a:off x="4719823" y="2218458"/>
                      <a:ext cx="283630" cy="253824"/>
                      <a:chOff x="6986427" y="2972145"/>
                      <a:chExt cx="283630" cy="253824"/>
                    </a:xfrm>
                  </p:grpSpPr>
                  <p:pic>
                    <p:nvPicPr>
                      <p:cNvPr id="174" name="Picture 24 63">
                        <a:extLst>
                          <a:ext uri="{FF2B5EF4-FFF2-40B4-BE49-F238E27FC236}">
                            <a16:creationId xmlns:a16="http://schemas.microsoft.com/office/drawing/2014/main" id="{DA6023B0-A3E9-40E0-AF27-F40EEB2129E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5" name="Picture 24 64">
                        <a:extLst>
                          <a:ext uri="{FF2B5EF4-FFF2-40B4-BE49-F238E27FC236}">
                            <a16:creationId xmlns:a16="http://schemas.microsoft.com/office/drawing/2014/main" id="{474A4B2D-3B49-4477-9D62-E50116696B6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3" name="Group 42">
                <a:extLst>
                  <a:ext uri="{FF2B5EF4-FFF2-40B4-BE49-F238E27FC236}">
                    <a16:creationId xmlns:a16="http://schemas.microsoft.com/office/drawing/2014/main" id="{92963079-FB35-4DCD-B038-66A440F4121A}"/>
                  </a:ext>
                </a:extLst>
              </p:cNvPr>
              <p:cNvGrpSpPr/>
              <p:nvPr/>
            </p:nvGrpSpPr>
            <p:grpSpPr>
              <a:xfrm>
                <a:off x="8289898" y="2610778"/>
                <a:ext cx="1557892" cy="1293966"/>
                <a:chOff x="6991903" y="2695004"/>
                <a:chExt cx="1557892" cy="1293966"/>
              </a:xfrm>
            </p:grpSpPr>
            <p:grpSp>
              <p:nvGrpSpPr>
                <p:cNvPr id="44" name="Group 43">
                  <a:extLst>
                    <a:ext uri="{FF2B5EF4-FFF2-40B4-BE49-F238E27FC236}">
                      <a16:creationId xmlns:a16="http://schemas.microsoft.com/office/drawing/2014/main" id="{190A5642-B0EA-4CF7-AB97-09595D9CC8F9}"/>
                    </a:ext>
                  </a:extLst>
                </p:cNvPr>
                <p:cNvGrpSpPr/>
                <p:nvPr/>
              </p:nvGrpSpPr>
              <p:grpSpPr>
                <a:xfrm>
                  <a:off x="6991903" y="2695004"/>
                  <a:ext cx="657768" cy="378452"/>
                  <a:chOff x="4777947" y="3207622"/>
                  <a:chExt cx="657768" cy="378452"/>
                </a:xfrm>
              </p:grpSpPr>
              <p:grpSp>
                <p:nvGrpSpPr>
                  <p:cNvPr id="152" name="Group 151">
                    <a:extLst>
                      <a:ext uri="{FF2B5EF4-FFF2-40B4-BE49-F238E27FC236}">
                        <a16:creationId xmlns:a16="http://schemas.microsoft.com/office/drawing/2014/main" id="{1AA6EAAF-766D-4B93-B6B2-EA5D09F866B0}"/>
                      </a:ext>
                    </a:extLst>
                  </p:cNvPr>
                  <p:cNvGrpSpPr/>
                  <p:nvPr/>
                </p:nvGrpSpPr>
                <p:grpSpPr>
                  <a:xfrm>
                    <a:off x="4777947" y="3207622"/>
                    <a:ext cx="499826" cy="320263"/>
                    <a:chOff x="4503627" y="2218458"/>
                    <a:chExt cx="499826" cy="320263"/>
                  </a:xfrm>
                </p:grpSpPr>
                <p:grpSp>
                  <p:nvGrpSpPr>
                    <p:cNvPr id="160" name="Group 176">
                      <a:extLst>
                        <a:ext uri="{FF2B5EF4-FFF2-40B4-BE49-F238E27FC236}">
                          <a16:creationId xmlns:a16="http://schemas.microsoft.com/office/drawing/2014/main" id="{D65A8FDD-58B8-4B23-ACD8-B6395DBFC3C6}"/>
                        </a:ext>
                      </a:extLst>
                    </p:cNvPr>
                    <p:cNvGrpSpPr/>
                    <p:nvPr/>
                  </p:nvGrpSpPr>
                  <p:grpSpPr>
                    <a:xfrm>
                      <a:off x="4503627" y="2301538"/>
                      <a:ext cx="300259" cy="237183"/>
                      <a:chOff x="2962956" y="2115885"/>
                      <a:chExt cx="300259" cy="237183"/>
                    </a:xfrm>
                  </p:grpSpPr>
                  <p:pic>
                    <p:nvPicPr>
                      <p:cNvPr id="164" name="Picture 24 65">
                        <a:extLst>
                          <a:ext uri="{FF2B5EF4-FFF2-40B4-BE49-F238E27FC236}">
                            <a16:creationId xmlns:a16="http://schemas.microsoft.com/office/drawing/2014/main" id="{14D0EB5A-6388-4B30-B099-0AB0593B935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 name="Picture 24 66">
                        <a:extLst>
                          <a:ext uri="{FF2B5EF4-FFF2-40B4-BE49-F238E27FC236}">
                            <a16:creationId xmlns:a16="http://schemas.microsoft.com/office/drawing/2014/main" id="{64AD92C3-6569-4031-99C3-A125B9F58A35}"/>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 name="Group 179">
                      <a:extLst>
                        <a:ext uri="{FF2B5EF4-FFF2-40B4-BE49-F238E27FC236}">
                          <a16:creationId xmlns:a16="http://schemas.microsoft.com/office/drawing/2014/main" id="{92811289-DC25-4973-AAD2-871C46B620D2}"/>
                        </a:ext>
                      </a:extLst>
                    </p:cNvPr>
                    <p:cNvGrpSpPr/>
                    <p:nvPr/>
                  </p:nvGrpSpPr>
                  <p:grpSpPr>
                    <a:xfrm>
                      <a:off x="4719823" y="2218458"/>
                      <a:ext cx="283630" cy="253824"/>
                      <a:chOff x="6986427" y="2972145"/>
                      <a:chExt cx="283630" cy="253824"/>
                    </a:xfrm>
                  </p:grpSpPr>
                  <p:pic>
                    <p:nvPicPr>
                      <p:cNvPr id="162" name="Picture 24 67">
                        <a:extLst>
                          <a:ext uri="{FF2B5EF4-FFF2-40B4-BE49-F238E27FC236}">
                            <a16:creationId xmlns:a16="http://schemas.microsoft.com/office/drawing/2014/main" id="{C8D84539-293C-44C1-9EFE-BFA725253A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 name="Picture 24 68">
                        <a:extLst>
                          <a:ext uri="{FF2B5EF4-FFF2-40B4-BE49-F238E27FC236}">
                            <a16:creationId xmlns:a16="http://schemas.microsoft.com/office/drawing/2014/main" id="{891A5293-309A-4F8E-A416-56CF3F1BFE8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3" name="Group 152">
                    <a:extLst>
                      <a:ext uri="{FF2B5EF4-FFF2-40B4-BE49-F238E27FC236}">
                        <a16:creationId xmlns:a16="http://schemas.microsoft.com/office/drawing/2014/main" id="{AF5F3F32-EA87-4963-A25D-1209C8F7BCCD}"/>
                      </a:ext>
                    </a:extLst>
                  </p:cNvPr>
                  <p:cNvGrpSpPr/>
                  <p:nvPr/>
                </p:nvGrpSpPr>
                <p:grpSpPr>
                  <a:xfrm>
                    <a:off x="4935889" y="3265811"/>
                    <a:ext cx="499826" cy="320263"/>
                    <a:chOff x="4503627" y="2218458"/>
                    <a:chExt cx="499826" cy="320263"/>
                  </a:xfrm>
                </p:grpSpPr>
                <p:grpSp>
                  <p:nvGrpSpPr>
                    <p:cNvPr id="154" name="Group 176">
                      <a:extLst>
                        <a:ext uri="{FF2B5EF4-FFF2-40B4-BE49-F238E27FC236}">
                          <a16:creationId xmlns:a16="http://schemas.microsoft.com/office/drawing/2014/main" id="{EBB5189E-03DA-4FB9-9E49-3A47EF968E40}"/>
                        </a:ext>
                      </a:extLst>
                    </p:cNvPr>
                    <p:cNvGrpSpPr/>
                    <p:nvPr/>
                  </p:nvGrpSpPr>
                  <p:grpSpPr>
                    <a:xfrm>
                      <a:off x="4503627" y="2301538"/>
                      <a:ext cx="300259" cy="237183"/>
                      <a:chOff x="2962956" y="2115885"/>
                      <a:chExt cx="300259" cy="237183"/>
                    </a:xfrm>
                  </p:grpSpPr>
                  <p:pic>
                    <p:nvPicPr>
                      <p:cNvPr id="158" name="Picture 24 69">
                        <a:extLst>
                          <a:ext uri="{FF2B5EF4-FFF2-40B4-BE49-F238E27FC236}">
                            <a16:creationId xmlns:a16="http://schemas.microsoft.com/office/drawing/2014/main" id="{73EFFF28-BDF5-4789-BEA8-5D0C3640166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 name="Picture 24 70">
                        <a:extLst>
                          <a:ext uri="{FF2B5EF4-FFF2-40B4-BE49-F238E27FC236}">
                            <a16:creationId xmlns:a16="http://schemas.microsoft.com/office/drawing/2014/main" id="{32941F63-A95D-4763-A8A6-21E2B668B9B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 name="Group 179">
                      <a:extLst>
                        <a:ext uri="{FF2B5EF4-FFF2-40B4-BE49-F238E27FC236}">
                          <a16:creationId xmlns:a16="http://schemas.microsoft.com/office/drawing/2014/main" id="{81DFAD42-FA95-452D-9197-EAB71C535AE7}"/>
                        </a:ext>
                      </a:extLst>
                    </p:cNvPr>
                    <p:cNvGrpSpPr/>
                    <p:nvPr/>
                  </p:nvGrpSpPr>
                  <p:grpSpPr>
                    <a:xfrm>
                      <a:off x="4719823" y="2218458"/>
                      <a:ext cx="283630" cy="253824"/>
                      <a:chOff x="6986427" y="2972145"/>
                      <a:chExt cx="283630" cy="253824"/>
                    </a:xfrm>
                  </p:grpSpPr>
                  <p:pic>
                    <p:nvPicPr>
                      <p:cNvPr id="156" name="Picture 24 71">
                        <a:extLst>
                          <a:ext uri="{FF2B5EF4-FFF2-40B4-BE49-F238E27FC236}">
                            <a16:creationId xmlns:a16="http://schemas.microsoft.com/office/drawing/2014/main" id="{6DCAC4DE-AC73-48A0-B6D4-DCAD9CE61AF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 name="Picture 24 72">
                        <a:extLst>
                          <a:ext uri="{FF2B5EF4-FFF2-40B4-BE49-F238E27FC236}">
                            <a16:creationId xmlns:a16="http://schemas.microsoft.com/office/drawing/2014/main" id="{20CB3158-C29D-47BF-8312-86BE4793AF5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5" name="Group 44">
                  <a:extLst>
                    <a:ext uri="{FF2B5EF4-FFF2-40B4-BE49-F238E27FC236}">
                      <a16:creationId xmlns:a16="http://schemas.microsoft.com/office/drawing/2014/main" id="{7DAE9263-5E15-4D8D-AA76-2D6DC8C21948}"/>
                    </a:ext>
                  </a:extLst>
                </p:cNvPr>
                <p:cNvGrpSpPr/>
                <p:nvPr/>
              </p:nvGrpSpPr>
              <p:grpSpPr>
                <a:xfrm>
                  <a:off x="7000217" y="2970983"/>
                  <a:ext cx="601238" cy="499826"/>
                  <a:chOff x="5841977" y="3176030"/>
                  <a:chExt cx="601238" cy="499826"/>
                </a:xfrm>
              </p:grpSpPr>
              <p:grpSp>
                <p:nvGrpSpPr>
                  <p:cNvPr id="138" name="Group 137">
                    <a:extLst>
                      <a:ext uri="{FF2B5EF4-FFF2-40B4-BE49-F238E27FC236}">
                        <a16:creationId xmlns:a16="http://schemas.microsoft.com/office/drawing/2014/main" id="{3B25AB0E-AF84-4F7F-B448-79A1367BC1FA}"/>
                      </a:ext>
                    </a:extLst>
                  </p:cNvPr>
                  <p:cNvGrpSpPr/>
                  <p:nvPr/>
                </p:nvGrpSpPr>
                <p:grpSpPr>
                  <a:xfrm rot="19742345">
                    <a:off x="5841977" y="3207622"/>
                    <a:ext cx="499826" cy="320263"/>
                    <a:chOff x="4503627" y="2218458"/>
                    <a:chExt cx="499826" cy="320263"/>
                  </a:xfrm>
                </p:grpSpPr>
                <p:grpSp>
                  <p:nvGrpSpPr>
                    <p:cNvPr id="146" name="Group 176">
                      <a:extLst>
                        <a:ext uri="{FF2B5EF4-FFF2-40B4-BE49-F238E27FC236}">
                          <a16:creationId xmlns:a16="http://schemas.microsoft.com/office/drawing/2014/main" id="{64E7A4D1-A3D3-4A2F-9CA6-9EBE2E649412}"/>
                        </a:ext>
                      </a:extLst>
                    </p:cNvPr>
                    <p:cNvGrpSpPr/>
                    <p:nvPr/>
                  </p:nvGrpSpPr>
                  <p:grpSpPr>
                    <a:xfrm>
                      <a:off x="4503627" y="2301538"/>
                      <a:ext cx="300259" cy="237183"/>
                      <a:chOff x="2962956" y="2115885"/>
                      <a:chExt cx="300259" cy="237183"/>
                    </a:xfrm>
                  </p:grpSpPr>
                  <p:pic>
                    <p:nvPicPr>
                      <p:cNvPr id="150" name="Picture 24 73">
                        <a:extLst>
                          <a:ext uri="{FF2B5EF4-FFF2-40B4-BE49-F238E27FC236}">
                            <a16:creationId xmlns:a16="http://schemas.microsoft.com/office/drawing/2014/main" id="{E24C6F61-17EE-477B-809B-AFF13E5125F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1" name="Picture 24 74">
                        <a:extLst>
                          <a:ext uri="{FF2B5EF4-FFF2-40B4-BE49-F238E27FC236}">
                            <a16:creationId xmlns:a16="http://schemas.microsoft.com/office/drawing/2014/main" id="{8072E02C-524B-492E-BC11-BB29E0DAB9D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7" name="Group 179">
                      <a:extLst>
                        <a:ext uri="{FF2B5EF4-FFF2-40B4-BE49-F238E27FC236}">
                          <a16:creationId xmlns:a16="http://schemas.microsoft.com/office/drawing/2014/main" id="{882361D7-E3C0-4B84-89EB-7336AB0E9213}"/>
                        </a:ext>
                      </a:extLst>
                    </p:cNvPr>
                    <p:cNvGrpSpPr/>
                    <p:nvPr/>
                  </p:nvGrpSpPr>
                  <p:grpSpPr>
                    <a:xfrm>
                      <a:off x="4719823" y="2218458"/>
                      <a:ext cx="283630" cy="253824"/>
                      <a:chOff x="6986427" y="2972145"/>
                      <a:chExt cx="283630" cy="253824"/>
                    </a:xfrm>
                  </p:grpSpPr>
                  <p:pic>
                    <p:nvPicPr>
                      <p:cNvPr id="148" name="Picture 24 75">
                        <a:extLst>
                          <a:ext uri="{FF2B5EF4-FFF2-40B4-BE49-F238E27FC236}">
                            <a16:creationId xmlns:a16="http://schemas.microsoft.com/office/drawing/2014/main" id="{9B44EA87-0242-4DAB-9141-C15516B223D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9" name="Picture 24 76">
                        <a:extLst>
                          <a:ext uri="{FF2B5EF4-FFF2-40B4-BE49-F238E27FC236}">
                            <a16:creationId xmlns:a16="http://schemas.microsoft.com/office/drawing/2014/main" id="{6D7B94C8-2866-4BC4-B2D4-D7040293149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39" name="Group 138">
                    <a:extLst>
                      <a:ext uri="{FF2B5EF4-FFF2-40B4-BE49-F238E27FC236}">
                        <a16:creationId xmlns:a16="http://schemas.microsoft.com/office/drawing/2014/main" id="{6306F3C5-63A8-499D-B41E-9FCD8961B085}"/>
                      </a:ext>
                    </a:extLst>
                  </p:cNvPr>
                  <p:cNvGrpSpPr/>
                  <p:nvPr/>
                </p:nvGrpSpPr>
                <p:grpSpPr>
                  <a:xfrm rot="17239213">
                    <a:off x="6033171" y="3265811"/>
                    <a:ext cx="499826" cy="320263"/>
                    <a:chOff x="4503627" y="2218458"/>
                    <a:chExt cx="499826" cy="320263"/>
                  </a:xfrm>
                </p:grpSpPr>
                <p:grpSp>
                  <p:nvGrpSpPr>
                    <p:cNvPr id="140" name="Group 176">
                      <a:extLst>
                        <a:ext uri="{FF2B5EF4-FFF2-40B4-BE49-F238E27FC236}">
                          <a16:creationId xmlns:a16="http://schemas.microsoft.com/office/drawing/2014/main" id="{9AE8050E-9513-450A-A209-EE2BE7A7D6A2}"/>
                        </a:ext>
                      </a:extLst>
                    </p:cNvPr>
                    <p:cNvGrpSpPr/>
                    <p:nvPr/>
                  </p:nvGrpSpPr>
                  <p:grpSpPr>
                    <a:xfrm>
                      <a:off x="4503627" y="2301538"/>
                      <a:ext cx="300259" cy="237183"/>
                      <a:chOff x="2962956" y="2115885"/>
                      <a:chExt cx="300259" cy="237183"/>
                    </a:xfrm>
                  </p:grpSpPr>
                  <p:pic>
                    <p:nvPicPr>
                      <p:cNvPr id="144" name="Picture 24 77">
                        <a:extLst>
                          <a:ext uri="{FF2B5EF4-FFF2-40B4-BE49-F238E27FC236}">
                            <a16:creationId xmlns:a16="http://schemas.microsoft.com/office/drawing/2014/main" id="{E79FB300-2ADC-4737-A8DC-E64990D6422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5" name="Picture 24 78">
                        <a:extLst>
                          <a:ext uri="{FF2B5EF4-FFF2-40B4-BE49-F238E27FC236}">
                            <a16:creationId xmlns:a16="http://schemas.microsoft.com/office/drawing/2014/main" id="{0350E70B-5E07-46E6-9489-B715710BDDF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1" name="Group 179">
                      <a:extLst>
                        <a:ext uri="{FF2B5EF4-FFF2-40B4-BE49-F238E27FC236}">
                          <a16:creationId xmlns:a16="http://schemas.microsoft.com/office/drawing/2014/main" id="{A6893332-64A6-4BF8-9E6D-68D6D65C0F13}"/>
                        </a:ext>
                      </a:extLst>
                    </p:cNvPr>
                    <p:cNvGrpSpPr/>
                    <p:nvPr/>
                  </p:nvGrpSpPr>
                  <p:grpSpPr>
                    <a:xfrm>
                      <a:off x="4719823" y="2218458"/>
                      <a:ext cx="283630" cy="253824"/>
                      <a:chOff x="6986427" y="2972145"/>
                      <a:chExt cx="283630" cy="253824"/>
                    </a:xfrm>
                  </p:grpSpPr>
                  <p:pic>
                    <p:nvPicPr>
                      <p:cNvPr id="142" name="Picture 24 79">
                        <a:extLst>
                          <a:ext uri="{FF2B5EF4-FFF2-40B4-BE49-F238E27FC236}">
                            <a16:creationId xmlns:a16="http://schemas.microsoft.com/office/drawing/2014/main" id="{37527A3C-60A8-4A81-9928-F7A07A03B00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3" name="Picture 24 80">
                        <a:extLst>
                          <a:ext uri="{FF2B5EF4-FFF2-40B4-BE49-F238E27FC236}">
                            <a16:creationId xmlns:a16="http://schemas.microsoft.com/office/drawing/2014/main" id="{A035EFD5-1A8F-4245-8009-0F7089C1355F}"/>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 name="Group 45">
                  <a:extLst>
                    <a:ext uri="{FF2B5EF4-FFF2-40B4-BE49-F238E27FC236}">
                      <a16:creationId xmlns:a16="http://schemas.microsoft.com/office/drawing/2014/main" id="{7892507B-71DF-4B07-912C-61D0AA38BDAD}"/>
                    </a:ext>
                  </a:extLst>
                </p:cNvPr>
                <p:cNvGrpSpPr/>
                <p:nvPr/>
              </p:nvGrpSpPr>
              <p:grpSpPr>
                <a:xfrm>
                  <a:off x="7469330" y="2714400"/>
                  <a:ext cx="1055948" cy="610380"/>
                  <a:chOff x="6261214" y="3135578"/>
                  <a:chExt cx="1055948" cy="610380"/>
                </a:xfrm>
              </p:grpSpPr>
              <p:grpSp>
                <p:nvGrpSpPr>
                  <p:cNvPr id="108" name="Group 107">
                    <a:extLst>
                      <a:ext uri="{FF2B5EF4-FFF2-40B4-BE49-F238E27FC236}">
                        <a16:creationId xmlns:a16="http://schemas.microsoft.com/office/drawing/2014/main" id="{F1A9297E-69BE-4C25-B66E-F6DF9464E4DD}"/>
                      </a:ext>
                    </a:extLst>
                  </p:cNvPr>
                  <p:cNvGrpSpPr/>
                  <p:nvPr/>
                </p:nvGrpSpPr>
                <p:grpSpPr>
                  <a:xfrm>
                    <a:off x="6659394" y="3135578"/>
                    <a:ext cx="657768" cy="378452"/>
                    <a:chOff x="4777947" y="3207622"/>
                    <a:chExt cx="657768" cy="378452"/>
                  </a:xfrm>
                </p:grpSpPr>
                <p:grpSp>
                  <p:nvGrpSpPr>
                    <p:cNvPr id="124" name="Group 123">
                      <a:extLst>
                        <a:ext uri="{FF2B5EF4-FFF2-40B4-BE49-F238E27FC236}">
                          <a16:creationId xmlns:a16="http://schemas.microsoft.com/office/drawing/2014/main" id="{4556F775-7015-4717-BE90-71DDD6793280}"/>
                        </a:ext>
                      </a:extLst>
                    </p:cNvPr>
                    <p:cNvGrpSpPr/>
                    <p:nvPr/>
                  </p:nvGrpSpPr>
                  <p:grpSpPr>
                    <a:xfrm>
                      <a:off x="4777947" y="3207622"/>
                      <a:ext cx="499826" cy="320263"/>
                      <a:chOff x="4503627" y="2218458"/>
                      <a:chExt cx="499826" cy="320263"/>
                    </a:xfrm>
                  </p:grpSpPr>
                  <p:grpSp>
                    <p:nvGrpSpPr>
                      <p:cNvPr id="132" name="Group 176">
                        <a:extLst>
                          <a:ext uri="{FF2B5EF4-FFF2-40B4-BE49-F238E27FC236}">
                            <a16:creationId xmlns:a16="http://schemas.microsoft.com/office/drawing/2014/main" id="{F8B3731A-693C-4272-BD07-7C6F3DC8FBC4}"/>
                          </a:ext>
                        </a:extLst>
                      </p:cNvPr>
                      <p:cNvGrpSpPr/>
                      <p:nvPr/>
                    </p:nvGrpSpPr>
                    <p:grpSpPr>
                      <a:xfrm>
                        <a:off x="4503627" y="2301538"/>
                        <a:ext cx="300259" cy="237183"/>
                        <a:chOff x="2962956" y="2115885"/>
                        <a:chExt cx="300259" cy="237183"/>
                      </a:xfrm>
                    </p:grpSpPr>
                    <p:pic>
                      <p:nvPicPr>
                        <p:cNvPr id="136" name="Picture 24 81">
                          <a:extLst>
                            <a:ext uri="{FF2B5EF4-FFF2-40B4-BE49-F238E27FC236}">
                              <a16:creationId xmlns:a16="http://schemas.microsoft.com/office/drawing/2014/main" id="{29D489AE-C511-4A13-9ED7-0D6A2499FE9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7" name="Picture 24 82">
                          <a:extLst>
                            <a:ext uri="{FF2B5EF4-FFF2-40B4-BE49-F238E27FC236}">
                              <a16:creationId xmlns:a16="http://schemas.microsoft.com/office/drawing/2014/main" id="{B806BA57-ED11-4A46-B24C-B943AB7D589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3" name="Group 179">
                        <a:extLst>
                          <a:ext uri="{FF2B5EF4-FFF2-40B4-BE49-F238E27FC236}">
                            <a16:creationId xmlns:a16="http://schemas.microsoft.com/office/drawing/2014/main" id="{19822913-8DE7-4A8C-80DA-81F8A41146DC}"/>
                          </a:ext>
                        </a:extLst>
                      </p:cNvPr>
                      <p:cNvGrpSpPr/>
                      <p:nvPr/>
                    </p:nvGrpSpPr>
                    <p:grpSpPr>
                      <a:xfrm>
                        <a:off x="4719823" y="2218458"/>
                        <a:ext cx="283630" cy="253824"/>
                        <a:chOff x="6986427" y="2972145"/>
                        <a:chExt cx="283630" cy="253824"/>
                      </a:xfrm>
                    </p:grpSpPr>
                    <p:pic>
                      <p:nvPicPr>
                        <p:cNvPr id="134" name="Picture 24 83">
                          <a:extLst>
                            <a:ext uri="{FF2B5EF4-FFF2-40B4-BE49-F238E27FC236}">
                              <a16:creationId xmlns:a16="http://schemas.microsoft.com/office/drawing/2014/main" id="{3D15D5DE-4E1F-4C31-A1A6-830980B450C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5" name="Picture 24 84">
                          <a:extLst>
                            <a:ext uri="{FF2B5EF4-FFF2-40B4-BE49-F238E27FC236}">
                              <a16:creationId xmlns:a16="http://schemas.microsoft.com/office/drawing/2014/main" id="{6FF967B4-1721-4BC2-AC29-56C9BE2E87C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5" name="Group 124">
                      <a:extLst>
                        <a:ext uri="{FF2B5EF4-FFF2-40B4-BE49-F238E27FC236}">
                          <a16:creationId xmlns:a16="http://schemas.microsoft.com/office/drawing/2014/main" id="{58184094-A747-41E5-A382-B47B57CAE646}"/>
                        </a:ext>
                      </a:extLst>
                    </p:cNvPr>
                    <p:cNvGrpSpPr/>
                    <p:nvPr/>
                  </p:nvGrpSpPr>
                  <p:grpSpPr>
                    <a:xfrm>
                      <a:off x="4935889" y="3265811"/>
                      <a:ext cx="499826" cy="320263"/>
                      <a:chOff x="4503627" y="2218458"/>
                      <a:chExt cx="499826" cy="320263"/>
                    </a:xfrm>
                  </p:grpSpPr>
                  <p:grpSp>
                    <p:nvGrpSpPr>
                      <p:cNvPr id="126" name="Group 176">
                        <a:extLst>
                          <a:ext uri="{FF2B5EF4-FFF2-40B4-BE49-F238E27FC236}">
                            <a16:creationId xmlns:a16="http://schemas.microsoft.com/office/drawing/2014/main" id="{E2A9422C-710C-479E-8FB2-575A3C276F23}"/>
                          </a:ext>
                        </a:extLst>
                      </p:cNvPr>
                      <p:cNvGrpSpPr/>
                      <p:nvPr/>
                    </p:nvGrpSpPr>
                    <p:grpSpPr>
                      <a:xfrm>
                        <a:off x="4503627" y="2301538"/>
                        <a:ext cx="300259" cy="237183"/>
                        <a:chOff x="2962956" y="2115885"/>
                        <a:chExt cx="300259" cy="237183"/>
                      </a:xfrm>
                    </p:grpSpPr>
                    <p:pic>
                      <p:nvPicPr>
                        <p:cNvPr id="130" name="Picture 24 85">
                          <a:extLst>
                            <a:ext uri="{FF2B5EF4-FFF2-40B4-BE49-F238E27FC236}">
                              <a16:creationId xmlns:a16="http://schemas.microsoft.com/office/drawing/2014/main" id="{47929D7C-37D7-4266-9566-C3460ADF747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1" name="Picture 24 86">
                          <a:extLst>
                            <a:ext uri="{FF2B5EF4-FFF2-40B4-BE49-F238E27FC236}">
                              <a16:creationId xmlns:a16="http://schemas.microsoft.com/office/drawing/2014/main" id="{FBB4D010-3512-42F5-9E9F-336CBBB4F1F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7" name="Group 179">
                        <a:extLst>
                          <a:ext uri="{FF2B5EF4-FFF2-40B4-BE49-F238E27FC236}">
                            <a16:creationId xmlns:a16="http://schemas.microsoft.com/office/drawing/2014/main" id="{E16B40E6-1D92-4ED0-B0E4-E0B82A6688DD}"/>
                          </a:ext>
                        </a:extLst>
                      </p:cNvPr>
                      <p:cNvGrpSpPr/>
                      <p:nvPr/>
                    </p:nvGrpSpPr>
                    <p:grpSpPr>
                      <a:xfrm>
                        <a:off x="4719823" y="2218458"/>
                        <a:ext cx="283630" cy="253824"/>
                        <a:chOff x="6986427" y="2972145"/>
                        <a:chExt cx="283630" cy="253824"/>
                      </a:xfrm>
                    </p:grpSpPr>
                    <p:pic>
                      <p:nvPicPr>
                        <p:cNvPr id="128" name="Picture 24 87">
                          <a:extLst>
                            <a:ext uri="{FF2B5EF4-FFF2-40B4-BE49-F238E27FC236}">
                              <a16:creationId xmlns:a16="http://schemas.microsoft.com/office/drawing/2014/main" id="{F4D081E5-BE01-444D-9F2D-6FA808F76AB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9" name="Picture 24 88">
                          <a:extLst>
                            <a:ext uri="{FF2B5EF4-FFF2-40B4-BE49-F238E27FC236}">
                              <a16:creationId xmlns:a16="http://schemas.microsoft.com/office/drawing/2014/main" id="{EBEC4CC4-997F-465B-B5EB-AA2D93FEA1D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9" name="Group 108">
                    <a:extLst>
                      <a:ext uri="{FF2B5EF4-FFF2-40B4-BE49-F238E27FC236}">
                        <a16:creationId xmlns:a16="http://schemas.microsoft.com/office/drawing/2014/main" id="{BFEB9AF1-E9A5-48B6-8BA0-012956114E3E}"/>
                      </a:ext>
                    </a:extLst>
                  </p:cNvPr>
                  <p:cNvGrpSpPr/>
                  <p:nvPr/>
                </p:nvGrpSpPr>
                <p:grpSpPr>
                  <a:xfrm rot="18877668">
                    <a:off x="6210508" y="3195426"/>
                    <a:ext cx="601238" cy="499826"/>
                    <a:chOff x="5841977" y="3176030"/>
                    <a:chExt cx="601238" cy="499826"/>
                  </a:xfrm>
                </p:grpSpPr>
                <p:grpSp>
                  <p:nvGrpSpPr>
                    <p:cNvPr id="110" name="Group 109">
                      <a:extLst>
                        <a:ext uri="{FF2B5EF4-FFF2-40B4-BE49-F238E27FC236}">
                          <a16:creationId xmlns:a16="http://schemas.microsoft.com/office/drawing/2014/main" id="{0BF32FA5-5DC3-4160-A082-CB5C43FB2718}"/>
                        </a:ext>
                      </a:extLst>
                    </p:cNvPr>
                    <p:cNvGrpSpPr/>
                    <p:nvPr/>
                  </p:nvGrpSpPr>
                  <p:grpSpPr>
                    <a:xfrm rot="19742345">
                      <a:off x="5841977" y="3207622"/>
                      <a:ext cx="499826" cy="320263"/>
                      <a:chOff x="4503627" y="2218458"/>
                      <a:chExt cx="499826" cy="320263"/>
                    </a:xfrm>
                  </p:grpSpPr>
                  <p:grpSp>
                    <p:nvGrpSpPr>
                      <p:cNvPr id="118" name="Group 176">
                        <a:extLst>
                          <a:ext uri="{FF2B5EF4-FFF2-40B4-BE49-F238E27FC236}">
                            <a16:creationId xmlns:a16="http://schemas.microsoft.com/office/drawing/2014/main" id="{4B21160C-A5AF-443D-87A0-AEEB4B2943C1}"/>
                          </a:ext>
                        </a:extLst>
                      </p:cNvPr>
                      <p:cNvGrpSpPr/>
                      <p:nvPr/>
                    </p:nvGrpSpPr>
                    <p:grpSpPr>
                      <a:xfrm>
                        <a:off x="4503627" y="2301538"/>
                        <a:ext cx="300259" cy="237183"/>
                        <a:chOff x="2962956" y="2115885"/>
                        <a:chExt cx="300259" cy="237183"/>
                      </a:xfrm>
                    </p:grpSpPr>
                    <p:pic>
                      <p:nvPicPr>
                        <p:cNvPr id="122" name="Picture 24 89">
                          <a:extLst>
                            <a:ext uri="{FF2B5EF4-FFF2-40B4-BE49-F238E27FC236}">
                              <a16:creationId xmlns:a16="http://schemas.microsoft.com/office/drawing/2014/main" id="{0CC5D4B5-0FCB-4434-9847-47E6F867E64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3" name="Picture 24 90">
                          <a:extLst>
                            <a:ext uri="{FF2B5EF4-FFF2-40B4-BE49-F238E27FC236}">
                              <a16:creationId xmlns:a16="http://schemas.microsoft.com/office/drawing/2014/main" id="{06B4B108-5E4E-45C3-A8B4-07862855C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9" name="Group 179">
                        <a:extLst>
                          <a:ext uri="{FF2B5EF4-FFF2-40B4-BE49-F238E27FC236}">
                            <a16:creationId xmlns:a16="http://schemas.microsoft.com/office/drawing/2014/main" id="{07157052-378B-4F24-89D2-D1BB7B970335}"/>
                          </a:ext>
                        </a:extLst>
                      </p:cNvPr>
                      <p:cNvGrpSpPr/>
                      <p:nvPr/>
                    </p:nvGrpSpPr>
                    <p:grpSpPr>
                      <a:xfrm>
                        <a:off x="4719823" y="2218458"/>
                        <a:ext cx="283630" cy="253824"/>
                        <a:chOff x="6986427" y="2972145"/>
                        <a:chExt cx="283630" cy="253824"/>
                      </a:xfrm>
                    </p:grpSpPr>
                    <p:pic>
                      <p:nvPicPr>
                        <p:cNvPr id="120" name="Picture 24 91">
                          <a:extLst>
                            <a:ext uri="{FF2B5EF4-FFF2-40B4-BE49-F238E27FC236}">
                              <a16:creationId xmlns:a16="http://schemas.microsoft.com/office/drawing/2014/main" id="{4B07FA91-654C-4194-BFEE-364D9CF178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1" name="Picture 24 92">
                          <a:extLst>
                            <a:ext uri="{FF2B5EF4-FFF2-40B4-BE49-F238E27FC236}">
                              <a16:creationId xmlns:a16="http://schemas.microsoft.com/office/drawing/2014/main" id="{9299C775-EE41-4295-9C68-94BDBCC8737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11" name="Group 110">
                      <a:extLst>
                        <a:ext uri="{FF2B5EF4-FFF2-40B4-BE49-F238E27FC236}">
                          <a16:creationId xmlns:a16="http://schemas.microsoft.com/office/drawing/2014/main" id="{A008253F-EA5E-4D24-8EC8-6EF01D4F1EDA}"/>
                        </a:ext>
                      </a:extLst>
                    </p:cNvPr>
                    <p:cNvGrpSpPr/>
                    <p:nvPr/>
                  </p:nvGrpSpPr>
                  <p:grpSpPr>
                    <a:xfrm rot="17239213">
                      <a:off x="6033171" y="3265811"/>
                      <a:ext cx="499826" cy="320263"/>
                      <a:chOff x="4503627" y="2218458"/>
                      <a:chExt cx="499826" cy="320263"/>
                    </a:xfrm>
                  </p:grpSpPr>
                  <p:grpSp>
                    <p:nvGrpSpPr>
                      <p:cNvPr id="112" name="Group 111">
                        <a:extLst>
                          <a:ext uri="{FF2B5EF4-FFF2-40B4-BE49-F238E27FC236}">
                            <a16:creationId xmlns:a16="http://schemas.microsoft.com/office/drawing/2014/main" id="{3E5671F9-ED32-4DB4-8BBC-3446D4BFE736}"/>
                          </a:ext>
                        </a:extLst>
                      </p:cNvPr>
                      <p:cNvGrpSpPr/>
                      <p:nvPr/>
                    </p:nvGrpSpPr>
                    <p:grpSpPr>
                      <a:xfrm>
                        <a:off x="4503627" y="2301538"/>
                        <a:ext cx="300259" cy="237183"/>
                        <a:chOff x="2962956" y="2115885"/>
                        <a:chExt cx="300259" cy="237183"/>
                      </a:xfrm>
                    </p:grpSpPr>
                    <p:pic>
                      <p:nvPicPr>
                        <p:cNvPr id="116" name="Picture 24 93">
                          <a:extLst>
                            <a:ext uri="{FF2B5EF4-FFF2-40B4-BE49-F238E27FC236}">
                              <a16:creationId xmlns:a16="http://schemas.microsoft.com/office/drawing/2014/main" id="{4EEEFCEB-9C61-412B-9359-44D03108263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7" name="Picture 24 94">
                          <a:extLst>
                            <a:ext uri="{FF2B5EF4-FFF2-40B4-BE49-F238E27FC236}">
                              <a16:creationId xmlns:a16="http://schemas.microsoft.com/office/drawing/2014/main" id="{C396C471-A81A-4D45-9D2A-9395F2216B0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3" name="Group 179">
                        <a:extLst>
                          <a:ext uri="{FF2B5EF4-FFF2-40B4-BE49-F238E27FC236}">
                            <a16:creationId xmlns:a16="http://schemas.microsoft.com/office/drawing/2014/main" id="{9CAAE34D-54E0-436C-BFBE-D93DCD109A04}"/>
                          </a:ext>
                        </a:extLst>
                      </p:cNvPr>
                      <p:cNvGrpSpPr/>
                      <p:nvPr/>
                    </p:nvGrpSpPr>
                    <p:grpSpPr>
                      <a:xfrm>
                        <a:off x="4719823" y="2218458"/>
                        <a:ext cx="283630" cy="253824"/>
                        <a:chOff x="6986427" y="2972145"/>
                        <a:chExt cx="283630" cy="253824"/>
                      </a:xfrm>
                    </p:grpSpPr>
                    <p:pic>
                      <p:nvPicPr>
                        <p:cNvPr id="114" name="Picture 24 95">
                          <a:extLst>
                            <a:ext uri="{FF2B5EF4-FFF2-40B4-BE49-F238E27FC236}">
                              <a16:creationId xmlns:a16="http://schemas.microsoft.com/office/drawing/2014/main" id="{752505B1-9E8C-4680-9559-CB13C9E85B8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5" name="Picture 24 96">
                          <a:extLst>
                            <a:ext uri="{FF2B5EF4-FFF2-40B4-BE49-F238E27FC236}">
                              <a16:creationId xmlns:a16="http://schemas.microsoft.com/office/drawing/2014/main" id="{985A027C-A2E8-4F31-9CD2-1A83DCB4480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47" name="Group 46">
                  <a:extLst>
                    <a:ext uri="{FF2B5EF4-FFF2-40B4-BE49-F238E27FC236}">
                      <a16:creationId xmlns:a16="http://schemas.microsoft.com/office/drawing/2014/main" id="{0187B71B-F7EA-4F1A-8F37-9AB0C8EAFD22}"/>
                    </a:ext>
                  </a:extLst>
                </p:cNvPr>
                <p:cNvGrpSpPr/>
                <p:nvPr/>
              </p:nvGrpSpPr>
              <p:grpSpPr>
                <a:xfrm>
                  <a:off x="7443561" y="3019258"/>
                  <a:ext cx="1106234" cy="969712"/>
                  <a:chOff x="6792398" y="2509410"/>
                  <a:chExt cx="1106234" cy="969712"/>
                </a:xfrm>
              </p:grpSpPr>
              <p:grpSp>
                <p:nvGrpSpPr>
                  <p:cNvPr id="48" name="Group 47">
                    <a:extLst>
                      <a:ext uri="{FF2B5EF4-FFF2-40B4-BE49-F238E27FC236}">
                        <a16:creationId xmlns:a16="http://schemas.microsoft.com/office/drawing/2014/main" id="{D0FEC0E7-5983-47D0-81C4-06B1073B4A47}"/>
                      </a:ext>
                    </a:extLst>
                  </p:cNvPr>
                  <p:cNvGrpSpPr/>
                  <p:nvPr/>
                </p:nvGrpSpPr>
                <p:grpSpPr>
                  <a:xfrm>
                    <a:off x="6792398" y="2703317"/>
                    <a:ext cx="657768" cy="378452"/>
                    <a:chOff x="4777947" y="3207622"/>
                    <a:chExt cx="657768" cy="378452"/>
                  </a:xfrm>
                </p:grpSpPr>
                <p:grpSp>
                  <p:nvGrpSpPr>
                    <p:cNvPr id="94" name="Group 93">
                      <a:extLst>
                        <a:ext uri="{FF2B5EF4-FFF2-40B4-BE49-F238E27FC236}">
                          <a16:creationId xmlns:a16="http://schemas.microsoft.com/office/drawing/2014/main" id="{3185F936-61B1-4947-877F-A82C4A52746C}"/>
                        </a:ext>
                      </a:extLst>
                    </p:cNvPr>
                    <p:cNvGrpSpPr/>
                    <p:nvPr/>
                  </p:nvGrpSpPr>
                  <p:grpSpPr>
                    <a:xfrm>
                      <a:off x="4777947" y="3207622"/>
                      <a:ext cx="499826" cy="320263"/>
                      <a:chOff x="4503627" y="2218458"/>
                      <a:chExt cx="499826" cy="320263"/>
                    </a:xfrm>
                  </p:grpSpPr>
                  <p:grpSp>
                    <p:nvGrpSpPr>
                      <p:cNvPr id="102" name="Group 176">
                        <a:extLst>
                          <a:ext uri="{FF2B5EF4-FFF2-40B4-BE49-F238E27FC236}">
                            <a16:creationId xmlns:a16="http://schemas.microsoft.com/office/drawing/2014/main" id="{8319BA0F-13B2-43B8-817C-8B78BF0DD4FF}"/>
                          </a:ext>
                        </a:extLst>
                      </p:cNvPr>
                      <p:cNvGrpSpPr/>
                      <p:nvPr/>
                    </p:nvGrpSpPr>
                    <p:grpSpPr>
                      <a:xfrm>
                        <a:off x="4503627" y="2301538"/>
                        <a:ext cx="300259" cy="237183"/>
                        <a:chOff x="2962956" y="2115885"/>
                        <a:chExt cx="300259" cy="237183"/>
                      </a:xfrm>
                    </p:grpSpPr>
                    <p:pic>
                      <p:nvPicPr>
                        <p:cNvPr id="106" name="Picture 24 97">
                          <a:extLst>
                            <a:ext uri="{FF2B5EF4-FFF2-40B4-BE49-F238E27FC236}">
                              <a16:creationId xmlns:a16="http://schemas.microsoft.com/office/drawing/2014/main" id="{2650D239-4CBD-4E44-8149-3560F7EE7FE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7" name="Picture 24 98">
                          <a:extLst>
                            <a:ext uri="{FF2B5EF4-FFF2-40B4-BE49-F238E27FC236}">
                              <a16:creationId xmlns:a16="http://schemas.microsoft.com/office/drawing/2014/main" id="{3A9320A6-1887-4CB2-87E9-B1A77114E09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3" name="Group 179">
                        <a:extLst>
                          <a:ext uri="{FF2B5EF4-FFF2-40B4-BE49-F238E27FC236}">
                            <a16:creationId xmlns:a16="http://schemas.microsoft.com/office/drawing/2014/main" id="{C63420F5-13FF-4C83-B122-D9465F0B92ED}"/>
                          </a:ext>
                        </a:extLst>
                      </p:cNvPr>
                      <p:cNvGrpSpPr/>
                      <p:nvPr/>
                    </p:nvGrpSpPr>
                    <p:grpSpPr>
                      <a:xfrm>
                        <a:off x="4719823" y="2218458"/>
                        <a:ext cx="283630" cy="253824"/>
                        <a:chOff x="6986427" y="2972145"/>
                        <a:chExt cx="283630" cy="253824"/>
                      </a:xfrm>
                    </p:grpSpPr>
                    <p:pic>
                      <p:nvPicPr>
                        <p:cNvPr id="104" name="Picture 24 99">
                          <a:extLst>
                            <a:ext uri="{FF2B5EF4-FFF2-40B4-BE49-F238E27FC236}">
                              <a16:creationId xmlns:a16="http://schemas.microsoft.com/office/drawing/2014/main" id="{2AA7E333-60A4-45D5-A648-629BF5B787D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5" name="Picture 24 100">
                          <a:extLst>
                            <a:ext uri="{FF2B5EF4-FFF2-40B4-BE49-F238E27FC236}">
                              <a16:creationId xmlns:a16="http://schemas.microsoft.com/office/drawing/2014/main" id="{40363FA6-12EF-48CF-91A1-53688B86E93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5" name="Group 94">
                      <a:extLst>
                        <a:ext uri="{FF2B5EF4-FFF2-40B4-BE49-F238E27FC236}">
                          <a16:creationId xmlns:a16="http://schemas.microsoft.com/office/drawing/2014/main" id="{F26A630E-EC57-4723-95C2-2B58CB2C2674}"/>
                        </a:ext>
                      </a:extLst>
                    </p:cNvPr>
                    <p:cNvGrpSpPr/>
                    <p:nvPr/>
                  </p:nvGrpSpPr>
                  <p:grpSpPr>
                    <a:xfrm>
                      <a:off x="4935889" y="3265811"/>
                      <a:ext cx="499826" cy="320263"/>
                      <a:chOff x="4503627" y="2218458"/>
                      <a:chExt cx="499826" cy="320263"/>
                    </a:xfrm>
                  </p:grpSpPr>
                  <p:grpSp>
                    <p:nvGrpSpPr>
                      <p:cNvPr id="96" name="Group 176">
                        <a:extLst>
                          <a:ext uri="{FF2B5EF4-FFF2-40B4-BE49-F238E27FC236}">
                            <a16:creationId xmlns:a16="http://schemas.microsoft.com/office/drawing/2014/main" id="{F71B0BC3-F3D8-494F-8B36-5EF643250C8D}"/>
                          </a:ext>
                        </a:extLst>
                      </p:cNvPr>
                      <p:cNvGrpSpPr/>
                      <p:nvPr/>
                    </p:nvGrpSpPr>
                    <p:grpSpPr>
                      <a:xfrm>
                        <a:off x="4503627" y="2301538"/>
                        <a:ext cx="300259" cy="237183"/>
                        <a:chOff x="2962956" y="2115885"/>
                        <a:chExt cx="300259" cy="237183"/>
                      </a:xfrm>
                    </p:grpSpPr>
                    <p:pic>
                      <p:nvPicPr>
                        <p:cNvPr id="100" name="Picture 24 101">
                          <a:extLst>
                            <a:ext uri="{FF2B5EF4-FFF2-40B4-BE49-F238E27FC236}">
                              <a16:creationId xmlns:a16="http://schemas.microsoft.com/office/drawing/2014/main" id="{DEABC3FD-0270-4A58-9E57-2464802757A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1" name="Picture 24 102">
                          <a:extLst>
                            <a:ext uri="{FF2B5EF4-FFF2-40B4-BE49-F238E27FC236}">
                              <a16:creationId xmlns:a16="http://schemas.microsoft.com/office/drawing/2014/main" id="{B2200062-C0DF-4B1B-AE4A-CD11B76CF72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 name="Group 179">
                        <a:extLst>
                          <a:ext uri="{FF2B5EF4-FFF2-40B4-BE49-F238E27FC236}">
                            <a16:creationId xmlns:a16="http://schemas.microsoft.com/office/drawing/2014/main" id="{69291E68-1CC0-436B-8B85-F3006ECA9CBD}"/>
                          </a:ext>
                        </a:extLst>
                      </p:cNvPr>
                      <p:cNvGrpSpPr/>
                      <p:nvPr/>
                    </p:nvGrpSpPr>
                    <p:grpSpPr>
                      <a:xfrm>
                        <a:off x="4719823" y="2218458"/>
                        <a:ext cx="283630" cy="253824"/>
                        <a:chOff x="6986427" y="2972145"/>
                        <a:chExt cx="283630" cy="253824"/>
                      </a:xfrm>
                    </p:grpSpPr>
                    <p:pic>
                      <p:nvPicPr>
                        <p:cNvPr id="98" name="Picture 24 103">
                          <a:extLst>
                            <a:ext uri="{FF2B5EF4-FFF2-40B4-BE49-F238E27FC236}">
                              <a16:creationId xmlns:a16="http://schemas.microsoft.com/office/drawing/2014/main" id="{4785D280-7F6D-47DB-89EF-3E95CC7FD5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 name="Picture 24 104">
                          <a:extLst>
                            <a:ext uri="{FF2B5EF4-FFF2-40B4-BE49-F238E27FC236}">
                              <a16:creationId xmlns:a16="http://schemas.microsoft.com/office/drawing/2014/main" id="{F91B66AD-3858-4BC1-A4D9-42B1A869BA1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9" name="Group 48">
                    <a:extLst>
                      <a:ext uri="{FF2B5EF4-FFF2-40B4-BE49-F238E27FC236}">
                        <a16:creationId xmlns:a16="http://schemas.microsoft.com/office/drawing/2014/main" id="{7A8C784D-4C34-431C-ADF7-ECC91B2304DA}"/>
                      </a:ext>
                    </a:extLst>
                  </p:cNvPr>
                  <p:cNvGrpSpPr/>
                  <p:nvPr/>
                </p:nvGrpSpPr>
                <p:grpSpPr>
                  <a:xfrm rot="19661454">
                    <a:off x="6800712" y="2979296"/>
                    <a:ext cx="601238" cy="499826"/>
                    <a:chOff x="5841977" y="3176030"/>
                    <a:chExt cx="601238" cy="499826"/>
                  </a:xfrm>
                </p:grpSpPr>
                <p:grpSp>
                  <p:nvGrpSpPr>
                    <p:cNvPr id="80" name="Group 79">
                      <a:extLst>
                        <a:ext uri="{FF2B5EF4-FFF2-40B4-BE49-F238E27FC236}">
                          <a16:creationId xmlns:a16="http://schemas.microsoft.com/office/drawing/2014/main" id="{81B03F47-8CCA-4060-B2D2-75127D1384B9}"/>
                        </a:ext>
                      </a:extLst>
                    </p:cNvPr>
                    <p:cNvGrpSpPr/>
                    <p:nvPr/>
                  </p:nvGrpSpPr>
                  <p:grpSpPr>
                    <a:xfrm rot="19742345">
                      <a:off x="5841977" y="3207622"/>
                      <a:ext cx="499826" cy="320263"/>
                      <a:chOff x="4503627" y="2218458"/>
                      <a:chExt cx="499826" cy="320263"/>
                    </a:xfrm>
                  </p:grpSpPr>
                  <p:grpSp>
                    <p:nvGrpSpPr>
                      <p:cNvPr id="88" name="Group 176">
                        <a:extLst>
                          <a:ext uri="{FF2B5EF4-FFF2-40B4-BE49-F238E27FC236}">
                            <a16:creationId xmlns:a16="http://schemas.microsoft.com/office/drawing/2014/main" id="{188DF02C-A162-417F-AE9D-FF333F61C23B}"/>
                          </a:ext>
                        </a:extLst>
                      </p:cNvPr>
                      <p:cNvGrpSpPr/>
                      <p:nvPr/>
                    </p:nvGrpSpPr>
                    <p:grpSpPr>
                      <a:xfrm>
                        <a:off x="4503627" y="2301538"/>
                        <a:ext cx="300259" cy="237183"/>
                        <a:chOff x="2962956" y="2115885"/>
                        <a:chExt cx="300259" cy="237183"/>
                      </a:xfrm>
                    </p:grpSpPr>
                    <p:pic>
                      <p:nvPicPr>
                        <p:cNvPr id="92" name="Picture 24 105">
                          <a:extLst>
                            <a:ext uri="{FF2B5EF4-FFF2-40B4-BE49-F238E27FC236}">
                              <a16:creationId xmlns:a16="http://schemas.microsoft.com/office/drawing/2014/main" id="{9C93B1AB-5148-487C-8843-A1A7BD0859C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 name="Picture 24 106">
                          <a:extLst>
                            <a:ext uri="{FF2B5EF4-FFF2-40B4-BE49-F238E27FC236}">
                              <a16:creationId xmlns:a16="http://schemas.microsoft.com/office/drawing/2014/main" id="{3A55E529-8DA4-4BFE-BDA6-9FB25EFD6C1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 name="Group 179">
                        <a:extLst>
                          <a:ext uri="{FF2B5EF4-FFF2-40B4-BE49-F238E27FC236}">
                            <a16:creationId xmlns:a16="http://schemas.microsoft.com/office/drawing/2014/main" id="{37501980-B577-47C6-B05D-3FE731E6F82C}"/>
                          </a:ext>
                        </a:extLst>
                      </p:cNvPr>
                      <p:cNvGrpSpPr/>
                      <p:nvPr/>
                    </p:nvGrpSpPr>
                    <p:grpSpPr>
                      <a:xfrm>
                        <a:off x="4719823" y="2218458"/>
                        <a:ext cx="283630" cy="253824"/>
                        <a:chOff x="6986427" y="2972145"/>
                        <a:chExt cx="283630" cy="253824"/>
                      </a:xfrm>
                    </p:grpSpPr>
                    <p:pic>
                      <p:nvPicPr>
                        <p:cNvPr id="90" name="Picture 24 107">
                          <a:extLst>
                            <a:ext uri="{FF2B5EF4-FFF2-40B4-BE49-F238E27FC236}">
                              <a16:creationId xmlns:a16="http://schemas.microsoft.com/office/drawing/2014/main" id="{018B24A0-A9AF-40A1-BC53-471D39DCA37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 name="Picture 24 108">
                          <a:extLst>
                            <a:ext uri="{FF2B5EF4-FFF2-40B4-BE49-F238E27FC236}">
                              <a16:creationId xmlns:a16="http://schemas.microsoft.com/office/drawing/2014/main" id="{AFB2296D-7913-459D-8172-1E379E99649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 name="Group 80">
                      <a:extLst>
                        <a:ext uri="{FF2B5EF4-FFF2-40B4-BE49-F238E27FC236}">
                          <a16:creationId xmlns:a16="http://schemas.microsoft.com/office/drawing/2014/main" id="{0DCF3970-9B2D-4A75-9B6D-2D71B29A4665}"/>
                        </a:ext>
                      </a:extLst>
                    </p:cNvPr>
                    <p:cNvGrpSpPr/>
                    <p:nvPr/>
                  </p:nvGrpSpPr>
                  <p:grpSpPr>
                    <a:xfrm rot="17239213">
                      <a:off x="6033171" y="3265811"/>
                      <a:ext cx="499826" cy="320263"/>
                      <a:chOff x="4503627" y="2218458"/>
                      <a:chExt cx="499826" cy="320263"/>
                    </a:xfrm>
                  </p:grpSpPr>
                  <p:grpSp>
                    <p:nvGrpSpPr>
                      <p:cNvPr id="82" name="Group 176">
                        <a:extLst>
                          <a:ext uri="{FF2B5EF4-FFF2-40B4-BE49-F238E27FC236}">
                            <a16:creationId xmlns:a16="http://schemas.microsoft.com/office/drawing/2014/main" id="{6C1150CC-8936-4209-B719-E4CD8D972148}"/>
                          </a:ext>
                        </a:extLst>
                      </p:cNvPr>
                      <p:cNvGrpSpPr/>
                      <p:nvPr/>
                    </p:nvGrpSpPr>
                    <p:grpSpPr>
                      <a:xfrm>
                        <a:off x="4503627" y="2301538"/>
                        <a:ext cx="300259" cy="237183"/>
                        <a:chOff x="2962956" y="2115885"/>
                        <a:chExt cx="300259" cy="237183"/>
                      </a:xfrm>
                    </p:grpSpPr>
                    <p:pic>
                      <p:nvPicPr>
                        <p:cNvPr id="86" name="Picture 24 109">
                          <a:extLst>
                            <a:ext uri="{FF2B5EF4-FFF2-40B4-BE49-F238E27FC236}">
                              <a16:creationId xmlns:a16="http://schemas.microsoft.com/office/drawing/2014/main" id="{741E5C9A-194F-48E7-9285-7C7C34E4FC8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 name="Picture 24 110">
                          <a:extLst>
                            <a:ext uri="{FF2B5EF4-FFF2-40B4-BE49-F238E27FC236}">
                              <a16:creationId xmlns:a16="http://schemas.microsoft.com/office/drawing/2014/main" id="{85E3CB3E-A6F1-4307-940A-3B64CA45E9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 name="Group 179">
                        <a:extLst>
                          <a:ext uri="{FF2B5EF4-FFF2-40B4-BE49-F238E27FC236}">
                            <a16:creationId xmlns:a16="http://schemas.microsoft.com/office/drawing/2014/main" id="{6631F96B-ACEA-44FF-B26F-449594D3671A}"/>
                          </a:ext>
                        </a:extLst>
                      </p:cNvPr>
                      <p:cNvGrpSpPr/>
                      <p:nvPr/>
                    </p:nvGrpSpPr>
                    <p:grpSpPr>
                      <a:xfrm>
                        <a:off x="4719823" y="2218458"/>
                        <a:ext cx="283630" cy="253824"/>
                        <a:chOff x="6986427" y="2972145"/>
                        <a:chExt cx="283630" cy="253824"/>
                      </a:xfrm>
                    </p:grpSpPr>
                    <p:pic>
                      <p:nvPicPr>
                        <p:cNvPr id="84" name="Picture 24 111">
                          <a:extLst>
                            <a:ext uri="{FF2B5EF4-FFF2-40B4-BE49-F238E27FC236}">
                              <a16:creationId xmlns:a16="http://schemas.microsoft.com/office/drawing/2014/main" id="{4179CF8C-FFEE-44AE-B36B-FFC0D3B3829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 name="Picture 24 112">
                          <a:extLst>
                            <a:ext uri="{FF2B5EF4-FFF2-40B4-BE49-F238E27FC236}">
                              <a16:creationId xmlns:a16="http://schemas.microsoft.com/office/drawing/2014/main" id="{033C5C36-9B07-4A8A-9F90-AAB8559191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0" name="Group 49">
                    <a:extLst>
                      <a:ext uri="{FF2B5EF4-FFF2-40B4-BE49-F238E27FC236}">
                        <a16:creationId xmlns:a16="http://schemas.microsoft.com/office/drawing/2014/main" id="{34721AEF-F94C-4C00-B9DA-7600151D4B34}"/>
                      </a:ext>
                    </a:extLst>
                  </p:cNvPr>
                  <p:cNvGrpSpPr/>
                  <p:nvPr/>
                </p:nvGrpSpPr>
                <p:grpSpPr>
                  <a:xfrm rot="2171672">
                    <a:off x="7240864" y="2945788"/>
                    <a:ext cx="657768" cy="378452"/>
                    <a:chOff x="4777947" y="3207622"/>
                    <a:chExt cx="657768" cy="378452"/>
                  </a:xfrm>
                </p:grpSpPr>
                <p:grpSp>
                  <p:nvGrpSpPr>
                    <p:cNvPr id="66" name="Group 65">
                      <a:extLst>
                        <a:ext uri="{FF2B5EF4-FFF2-40B4-BE49-F238E27FC236}">
                          <a16:creationId xmlns:a16="http://schemas.microsoft.com/office/drawing/2014/main" id="{0F0EDF56-1996-4ADB-8AB3-2CEE781C9588}"/>
                        </a:ext>
                      </a:extLst>
                    </p:cNvPr>
                    <p:cNvGrpSpPr/>
                    <p:nvPr/>
                  </p:nvGrpSpPr>
                  <p:grpSpPr>
                    <a:xfrm>
                      <a:off x="4777947" y="3207622"/>
                      <a:ext cx="499826" cy="320263"/>
                      <a:chOff x="4503627" y="2218458"/>
                      <a:chExt cx="499826" cy="320263"/>
                    </a:xfrm>
                  </p:grpSpPr>
                  <p:grpSp>
                    <p:nvGrpSpPr>
                      <p:cNvPr id="74" name="Group 176">
                        <a:extLst>
                          <a:ext uri="{FF2B5EF4-FFF2-40B4-BE49-F238E27FC236}">
                            <a16:creationId xmlns:a16="http://schemas.microsoft.com/office/drawing/2014/main" id="{BD572979-7F0A-4CB5-A860-168D6D2C7A8A}"/>
                          </a:ext>
                        </a:extLst>
                      </p:cNvPr>
                      <p:cNvGrpSpPr/>
                      <p:nvPr/>
                    </p:nvGrpSpPr>
                    <p:grpSpPr>
                      <a:xfrm>
                        <a:off x="4503627" y="2301538"/>
                        <a:ext cx="300259" cy="237183"/>
                        <a:chOff x="2962956" y="2115885"/>
                        <a:chExt cx="300259" cy="237183"/>
                      </a:xfrm>
                    </p:grpSpPr>
                    <p:pic>
                      <p:nvPicPr>
                        <p:cNvPr id="78" name="Picture 24 113">
                          <a:extLst>
                            <a:ext uri="{FF2B5EF4-FFF2-40B4-BE49-F238E27FC236}">
                              <a16:creationId xmlns:a16="http://schemas.microsoft.com/office/drawing/2014/main" id="{AB48C4A5-FC47-4FB9-8F38-EB05131633A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 name="Picture 24 114">
                          <a:extLst>
                            <a:ext uri="{FF2B5EF4-FFF2-40B4-BE49-F238E27FC236}">
                              <a16:creationId xmlns:a16="http://schemas.microsoft.com/office/drawing/2014/main" id="{2EF8E998-1734-4D46-B20F-CF24F6454DF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 name="Group 179">
                        <a:extLst>
                          <a:ext uri="{FF2B5EF4-FFF2-40B4-BE49-F238E27FC236}">
                            <a16:creationId xmlns:a16="http://schemas.microsoft.com/office/drawing/2014/main" id="{0036AD35-A92F-410B-A49F-692EB9BCD99E}"/>
                          </a:ext>
                        </a:extLst>
                      </p:cNvPr>
                      <p:cNvGrpSpPr/>
                      <p:nvPr/>
                    </p:nvGrpSpPr>
                    <p:grpSpPr>
                      <a:xfrm>
                        <a:off x="4719823" y="2218458"/>
                        <a:ext cx="283630" cy="253824"/>
                        <a:chOff x="6986427" y="2972145"/>
                        <a:chExt cx="283630" cy="253824"/>
                      </a:xfrm>
                    </p:grpSpPr>
                    <p:pic>
                      <p:nvPicPr>
                        <p:cNvPr id="76" name="Picture 24 115">
                          <a:extLst>
                            <a:ext uri="{FF2B5EF4-FFF2-40B4-BE49-F238E27FC236}">
                              <a16:creationId xmlns:a16="http://schemas.microsoft.com/office/drawing/2014/main" id="{A46F36C9-7BFA-4222-8035-88145C39EAA1}"/>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 name="Picture 24 116">
                          <a:extLst>
                            <a:ext uri="{FF2B5EF4-FFF2-40B4-BE49-F238E27FC236}">
                              <a16:creationId xmlns:a16="http://schemas.microsoft.com/office/drawing/2014/main" id="{B6BDE071-FC2E-44EB-98B2-75D559C9AB0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 name="Group 66">
                      <a:extLst>
                        <a:ext uri="{FF2B5EF4-FFF2-40B4-BE49-F238E27FC236}">
                          <a16:creationId xmlns:a16="http://schemas.microsoft.com/office/drawing/2014/main" id="{093F4A27-D7AC-43D6-BFC5-82660F2B7539}"/>
                        </a:ext>
                      </a:extLst>
                    </p:cNvPr>
                    <p:cNvGrpSpPr/>
                    <p:nvPr/>
                  </p:nvGrpSpPr>
                  <p:grpSpPr>
                    <a:xfrm>
                      <a:off x="4935889" y="3265811"/>
                      <a:ext cx="499826" cy="320263"/>
                      <a:chOff x="4503627" y="2218458"/>
                      <a:chExt cx="499826" cy="320263"/>
                    </a:xfrm>
                  </p:grpSpPr>
                  <p:grpSp>
                    <p:nvGrpSpPr>
                      <p:cNvPr id="68" name="Group 176">
                        <a:extLst>
                          <a:ext uri="{FF2B5EF4-FFF2-40B4-BE49-F238E27FC236}">
                            <a16:creationId xmlns:a16="http://schemas.microsoft.com/office/drawing/2014/main" id="{1A10DD6A-F8C5-4439-BEA9-E72F0E0CD2AC}"/>
                          </a:ext>
                        </a:extLst>
                      </p:cNvPr>
                      <p:cNvGrpSpPr/>
                      <p:nvPr/>
                    </p:nvGrpSpPr>
                    <p:grpSpPr>
                      <a:xfrm>
                        <a:off x="4503627" y="2301538"/>
                        <a:ext cx="300259" cy="237183"/>
                        <a:chOff x="2962956" y="2115885"/>
                        <a:chExt cx="300259" cy="237183"/>
                      </a:xfrm>
                    </p:grpSpPr>
                    <p:pic>
                      <p:nvPicPr>
                        <p:cNvPr id="72" name="Picture 24 117">
                          <a:extLst>
                            <a:ext uri="{FF2B5EF4-FFF2-40B4-BE49-F238E27FC236}">
                              <a16:creationId xmlns:a16="http://schemas.microsoft.com/office/drawing/2014/main" id="{9EB7A033-8B2B-47E4-BBDA-7AE20B9490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 name="Picture 24 118">
                          <a:extLst>
                            <a:ext uri="{FF2B5EF4-FFF2-40B4-BE49-F238E27FC236}">
                              <a16:creationId xmlns:a16="http://schemas.microsoft.com/office/drawing/2014/main" id="{3F8C6C70-7EBC-4616-8D79-F78418C2FCDD}"/>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 name="Group 179">
                        <a:extLst>
                          <a:ext uri="{FF2B5EF4-FFF2-40B4-BE49-F238E27FC236}">
                            <a16:creationId xmlns:a16="http://schemas.microsoft.com/office/drawing/2014/main" id="{4367EE9B-8C10-4E75-BEF0-D69A2871EFA5}"/>
                          </a:ext>
                        </a:extLst>
                      </p:cNvPr>
                      <p:cNvGrpSpPr/>
                      <p:nvPr/>
                    </p:nvGrpSpPr>
                    <p:grpSpPr>
                      <a:xfrm>
                        <a:off x="4719823" y="2218458"/>
                        <a:ext cx="283630" cy="253824"/>
                        <a:chOff x="6986427" y="2972145"/>
                        <a:chExt cx="283630" cy="253824"/>
                      </a:xfrm>
                    </p:grpSpPr>
                    <p:pic>
                      <p:nvPicPr>
                        <p:cNvPr id="70" name="Picture 24 119">
                          <a:extLst>
                            <a:ext uri="{FF2B5EF4-FFF2-40B4-BE49-F238E27FC236}">
                              <a16:creationId xmlns:a16="http://schemas.microsoft.com/office/drawing/2014/main" id="{13539C44-1C2F-440C-BCCA-11148332530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 name="Picture 24 120">
                          <a:extLst>
                            <a:ext uri="{FF2B5EF4-FFF2-40B4-BE49-F238E27FC236}">
                              <a16:creationId xmlns:a16="http://schemas.microsoft.com/office/drawing/2014/main" id="{6C71521E-5FEA-44B4-95CA-06EA81C7164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 name="Group 50">
                    <a:extLst>
                      <a:ext uri="{FF2B5EF4-FFF2-40B4-BE49-F238E27FC236}">
                        <a16:creationId xmlns:a16="http://schemas.microsoft.com/office/drawing/2014/main" id="{B86A0AD7-C4E4-4E37-8106-67FC5439101C}"/>
                      </a:ext>
                    </a:extLst>
                  </p:cNvPr>
                  <p:cNvGrpSpPr/>
                  <p:nvPr/>
                </p:nvGrpSpPr>
                <p:grpSpPr>
                  <a:xfrm rot="21049340">
                    <a:off x="7270080" y="2509410"/>
                    <a:ext cx="601238" cy="499826"/>
                    <a:chOff x="5841977" y="3176030"/>
                    <a:chExt cx="601238" cy="499826"/>
                  </a:xfrm>
                </p:grpSpPr>
                <p:grpSp>
                  <p:nvGrpSpPr>
                    <p:cNvPr id="52" name="Group 51">
                      <a:extLst>
                        <a:ext uri="{FF2B5EF4-FFF2-40B4-BE49-F238E27FC236}">
                          <a16:creationId xmlns:a16="http://schemas.microsoft.com/office/drawing/2014/main" id="{B6FEAE8C-2838-4BD7-804D-65F5EEF70CDC}"/>
                        </a:ext>
                      </a:extLst>
                    </p:cNvPr>
                    <p:cNvGrpSpPr/>
                    <p:nvPr/>
                  </p:nvGrpSpPr>
                  <p:grpSpPr>
                    <a:xfrm rot="19742345">
                      <a:off x="5841977" y="3207622"/>
                      <a:ext cx="499826" cy="320263"/>
                      <a:chOff x="4503627" y="2218458"/>
                      <a:chExt cx="499826" cy="320263"/>
                    </a:xfrm>
                  </p:grpSpPr>
                  <p:grpSp>
                    <p:nvGrpSpPr>
                      <p:cNvPr id="60" name="Group 176">
                        <a:extLst>
                          <a:ext uri="{FF2B5EF4-FFF2-40B4-BE49-F238E27FC236}">
                            <a16:creationId xmlns:a16="http://schemas.microsoft.com/office/drawing/2014/main" id="{AFC27ECE-CEFA-4B8D-9A69-CD9DA3FA136D}"/>
                          </a:ext>
                        </a:extLst>
                      </p:cNvPr>
                      <p:cNvGrpSpPr/>
                      <p:nvPr/>
                    </p:nvGrpSpPr>
                    <p:grpSpPr>
                      <a:xfrm>
                        <a:off x="4503627" y="2301538"/>
                        <a:ext cx="300259" cy="237183"/>
                        <a:chOff x="2962956" y="2115885"/>
                        <a:chExt cx="300259" cy="237183"/>
                      </a:xfrm>
                    </p:grpSpPr>
                    <p:pic>
                      <p:nvPicPr>
                        <p:cNvPr id="64" name="Picture 24 121">
                          <a:extLst>
                            <a:ext uri="{FF2B5EF4-FFF2-40B4-BE49-F238E27FC236}">
                              <a16:creationId xmlns:a16="http://schemas.microsoft.com/office/drawing/2014/main" id="{121D4159-395F-4C57-A90B-36F12343311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 name="Picture 24 122">
                          <a:extLst>
                            <a:ext uri="{FF2B5EF4-FFF2-40B4-BE49-F238E27FC236}">
                              <a16:creationId xmlns:a16="http://schemas.microsoft.com/office/drawing/2014/main" id="{E2C3CFB6-E40A-4006-9DD7-4E7CBD3EC4C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 name="Group 179">
                        <a:extLst>
                          <a:ext uri="{FF2B5EF4-FFF2-40B4-BE49-F238E27FC236}">
                            <a16:creationId xmlns:a16="http://schemas.microsoft.com/office/drawing/2014/main" id="{EF56F8C5-F1C3-4354-94C5-16CAA29AE284}"/>
                          </a:ext>
                        </a:extLst>
                      </p:cNvPr>
                      <p:cNvGrpSpPr/>
                      <p:nvPr/>
                    </p:nvGrpSpPr>
                    <p:grpSpPr>
                      <a:xfrm>
                        <a:off x="4719823" y="2218458"/>
                        <a:ext cx="283630" cy="253824"/>
                        <a:chOff x="6986427" y="2972145"/>
                        <a:chExt cx="283630" cy="253824"/>
                      </a:xfrm>
                    </p:grpSpPr>
                    <p:pic>
                      <p:nvPicPr>
                        <p:cNvPr id="62" name="Picture 24 123">
                          <a:extLst>
                            <a:ext uri="{FF2B5EF4-FFF2-40B4-BE49-F238E27FC236}">
                              <a16:creationId xmlns:a16="http://schemas.microsoft.com/office/drawing/2014/main" id="{B1DC272A-6850-4A83-82B0-B52F706FE7A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 name="Picture 24 124">
                          <a:extLst>
                            <a:ext uri="{FF2B5EF4-FFF2-40B4-BE49-F238E27FC236}">
                              <a16:creationId xmlns:a16="http://schemas.microsoft.com/office/drawing/2014/main" id="{C905E099-6844-49C0-9EAB-E3FD8C5A843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 name="Group 52">
                      <a:extLst>
                        <a:ext uri="{FF2B5EF4-FFF2-40B4-BE49-F238E27FC236}">
                          <a16:creationId xmlns:a16="http://schemas.microsoft.com/office/drawing/2014/main" id="{53AF837B-9492-4515-85AE-5DBB6A43DDAB}"/>
                        </a:ext>
                      </a:extLst>
                    </p:cNvPr>
                    <p:cNvGrpSpPr/>
                    <p:nvPr/>
                  </p:nvGrpSpPr>
                  <p:grpSpPr>
                    <a:xfrm rot="17239213">
                      <a:off x="6033171" y="3265811"/>
                      <a:ext cx="499826" cy="320263"/>
                      <a:chOff x="4503627" y="2218458"/>
                      <a:chExt cx="499826" cy="320263"/>
                    </a:xfrm>
                  </p:grpSpPr>
                  <p:grpSp>
                    <p:nvGrpSpPr>
                      <p:cNvPr id="54" name="Group 176">
                        <a:extLst>
                          <a:ext uri="{FF2B5EF4-FFF2-40B4-BE49-F238E27FC236}">
                            <a16:creationId xmlns:a16="http://schemas.microsoft.com/office/drawing/2014/main" id="{52EE813B-D682-42FB-BDB7-CACBA20328BF}"/>
                          </a:ext>
                        </a:extLst>
                      </p:cNvPr>
                      <p:cNvGrpSpPr/>
                      <p:nvPr/>
                    </p:nvGrpSpPr>
                    <p:grpSpPr>
                      <a:xfrm>
                        <a:off x="4503627" y="2301538"/>
                        <a:ext cx="300259" cy="237183"/>
                        <a:chOff x="2962956" y="2115885"/>
                        <a:chExt cx="300259" cy="237183"/>
                      </a:xfrm>
                    </p:grpSpPr>
                    <p:pic>
                      <p:nvPicPr>
                        <p:cNvPr id="58" name="Picture 24 125">
                          <a:extLst>
                            <a:ext uri="{FF2B5EF4-FFF2-40B4-BE49-F238E27FC236}">
                              <a16:creationId xmlns:a16="http://schemas.microsoft.com/office/drawing/2014/main" id="{96215644-9988-4604-B1B9-36DF3C5EFF0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 name="Picture 24 126">
                          <a:extLst>
                            <a:ext uri="{FF2B5EF4-FFF2-40B4-BE49-F238E27FC236}">
                              <a16:creationId xmlns:a16="http://schemas.microsoft.com/office/drawing/2014/main" id="{54990BF7-4A7F-443D-8D14-EF5E73A35C1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 name="Group 179">
                        <a:extLst>
                          <a:ext uri="{FF2B5EF4-FFF2-40B4-BE49-F238E27FC236}">
                            <a16:creationId xmlns:a16="http://schemas.microsoft.com/office/drawing/2014/main" id="{215613F4-0DCA-421F-839B-832DBBABEBB8}"/>
                          </a:ext>
                        </a:extLst>
                      </p:cNvPr>
                      <p:cNvGrpSpPr/>
                      <p:nvPr/>
                    </p:nvGrpSpPr>
                    <p:grpSpPr>
                      <a:xfrm>
                        <a:off x="4719823" y="2218458"/>
                        <a:ext cx="283630" cy="253824"/>
                        <a:chOff x="6986427" y="2972145"/>
                        <a:chExt cx="283630" cy="253824"/>
                      </a:xfrm>
                    </p:grpSpPr>
                    <p:pic>
                      <p:nvPicPr>
                        <p:cNvPr id="56" name="Picture 24 127">
                          <a:extLst>
                            <a:ext uri="{FF2B5EF4-FFF2-40B4-BE49-F238E27FC236}">
                              <a16:creationId xmlns:a16="http://schemas.microsoft.com/office/drawing/2014/main" id="{5D726C01-6C05-45D8-9EC8-5E11313C56C6}"/>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 name="Picture 24 128">
                          <a:extLst>
                            <a:ext uri="{FF2B5EF4-FFF2-40B4-BE49-F238E27FC236}">
                              <a16:creationId xmlns:a16="http://schemas.microsoft.com/office/drawing/2014/main" id="{B8BAB425-1EFA-466D-9994-E534A7E011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82" name="Group 281">
              <a:extLst>
                <a:ext uri="{FF2B5EF4-FFF2-40B4-BE49-F238E27FC236}">
                  <a16:creationId xmlns:a16="http://schemas.microsoft.com/office/drawing/2014/main" id="{5C8BB0AB-146C-4860-9871-AF3EF207A058}"/>
                </a:ext>
              </a:extLst>
            </p:cNvPr>
            <p:cNvGrpSpPr>
              <a:grpSpLocks/>
            </p:cNvGrpSpPr>
            <p:nvPr/>
          </p:nvGrpSpPr>
          <p:grpSpPr>
            <a:xfrm rot="17301427">
              <a:off x="8404953" y="3572900"/>
              <a:ext cx="1369712" cy="1085937"/>
              <a:chOff x="4930347" y="2731026"/>
              <a:chExt cx="2516626" cy="1922962"/>
            </a:xfrm>
          </p:grpSpPr>
          <p:grpSp>
            <p:nvGrpSpPr>
              <p:cNvPr id="283" name="Group 282">
                <a:extLst>
                  <a:ext uri="{FF2B5EF4-FFF2-40B4-BE49-F238E27FC236}">
                    <a16:creationId xmlns:a16="http://schemas.microsoft.com/office/drawing/2014/main" id="{FC8FC06F-3193-4F8E-88E2-F8C27BF730D8}"/>
                  </a:ext>
                </a:extLst>
              </p:cNvPr>
              <p:cNvGrpSpPr/>
              <p:nvPr/>
            </p:nvGrpSpPr>
            <p:grpSpPr>
              <a:xfrm>
                <a:off x="4930347" y="3360022"/>
                <a:ext cx="657768" cy="378452"/>
                <a:chOff x="4777947" y="3207622"/>
                <a:chExt cx="657768" cy="378452"/>
              </a:xfrm>
            </p:grpSpPr>
            <p:grpSp>
              <p:nvGrpSpPr>
                <p:cNvPr id="512" name="Group 511">
                  <a:extLst>
                    <a:ext uri="{FF2B5EF4-FFF2-40B4-BE49-F238E27FC236}">
                      <a16:creationId xmlns:a16="http://schemas.microsoft.com/office/drawing/2014/main" id="{3EB6A205-3A67-4C01-9AAA-F7A6E5683C72}"/>
                    </a:ext>
                  </a:extLst>
                </p:cNvPr>
                <p:cNvGrpSpPr/>
                <p:nvPr/>
              </p:nvGrpSpPr>
              <p:grpSpPr>
                <a:xfrm>
                  <a:off x="4777947" y="3207622"/>
                  <a:ext cx="499826" cy="320263"/>
                  <a:chOff x="4503627" y="2218458"/>
                  <a:chExt cx="499826" cy="320263"/>
                </a:xfrm>
              </p:grpSpPr>
              <p:grpSp>
                <p:nvGrpSpPr>
                  <p:cNvPr id="520" name="Group 176">
                    <a:extLst>
                      <a:ext uri="{FF2B5EF4-FFF2-40B4-BE49-F238E27FC236}">
                        <a16:creationId xmlns:a16="http://schemas.microsoft.com/office/drawing/2014/main" id="{3B3DC161-F0C5-446B-8DD2-AE8B9043C6A6}"/>
                      </a:ext>
                    </a:extLst>
                  </p:cNvPr>
                  <p:cNvGrpSpPr/>
                  <p:nvPr/>
                </p:nvGrpSpPr>
                <p:grpSpPr>
                  <a:xfrm>
                    <a:off x="4503627" y="2301538"/>
                    <a:ext cx="300259" cy="237183"/>
                    <a:chOff x="2962956" y="2115885"/>
                    <a:chExt cx="300259" cy="237183"/>
                  </a:xfrm>
                </p:grpSpPr>
                <p:pic>
                  <p:nvPicPr>
                    <p:cNvPr id="524" name="Picture 24 129">
                      <a:extLst>
                        <a:ext uri="{FF2B5EF4-FFF2-40B4-BE49-F238E27FC236}">
                          <a16:creationId xmlns:a16="http://schemas.microsoft.com/office/drawing/2014/main" id="{8D1E8B65-83B4-4CF9-A7D9-90361DDE049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25" name="Picture 24 130">
                      <a:extLst>
                        <a:ext uri="{FF2B5EF4-FFF2-40B4-BE49-F238E27FC236}">
                          <a16:creationId xmlns:a16="http://schemas.microsoft.com/office/drawing/2014/main" id="{CD7E1DA8-DAD4-4576-B6FD-CA9505FBD9F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1" name="Group 179">
                    <a:extLst>
                      <a:ext uri="{FF2B5EF4-FFF2-40B4-BE49-F238E27FC236}">
                        <a16:creationId xmlns:a16="http://schemas.microsoft.com/office/drawing/2014/main" id="{1EF7E5A2-3B30-4E7C-9E69-6755CF09EBDB}"/>
                      </a:ext>
                    </a:extLst>
                  </p:cNvPr>
                  <p:cNvGrpSpPr/>
                  <p:nvPr/>
                </p:nvGrpSpPr>
                <p:grpSpPr>
                  <a:xfrm>
                    <a:off x="4719823" y="2218458"/>
                    <a:ext cx="283630" cy="253824"/>
                    <a:chOff x="6986427" y="2972145"/>
                    <a:chExt cx="283630" cy="253824"/>
                  </a:xfrm>
                </p:grpSpPr>
                <p:pic>
                  <p:nvPicPr>
                    <p:cNvPr id="522" name="Picture 24 131">
                      <a:extLst>
                        <a:ext uri="{FF2B5EF4-FFF2-40B4-BE49-F238E27FC236}">
                          <a16:creationId xmlns:a16="http://schemas.microsoft.com/office/drawing/2014/main" id="{D71F467F-189E-4BCD-932B-868B0329062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23" name="Picture 24 132">
                      <a:extLst>
                        <a:ext uri="{FF2B5EF4-FFF2-40B4-BE49-F238E27FC236}">
                          <a16:creationId xmlns:a16="http://schemas.microsoft.com/office/drawing/2014/main" id="{5651B1C7-BB13-4309-BDE2-C59FD5F8093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13" name="Group 512">
                  <a:extLst>
                    <a:ext uri="{FF2B5EF4-FFF2-40B4-BE49-F238E27FC236}">
                      <a16:creationId xmlns:a16="http://schemas.microsoft.com/office/drawing/2014/main" id="{EE6946AF-270D-4F56-922F-EF871973AC23}"/>
                    </a:ext>
                  </a:extLst>
                </p:cNvPr>
                <p:cNvGrpSpPr/>
                <p:nvPr/>
              </p:nvGrpSpPr>
              <p:grpSpPr>
                <a:xfrm>
                  <a:off x="4935889" y="3265811"/>
                  <a:ext cx="499826" cy="320263"/>
                  <a:chOff x="4503627" y="2218458"/>
                  <a:chExt cx="499826" cy="320263"/>
                </a:xfrm>
              </p:grpSpPr>
              <p:grpSp>
                <p:nvGrpSpPr>
                  <p:cNvPr id="514" name="Group 176">
                    <a:extLst>
                      <a:ext uri="{FF2B5EF4-FFF2-40B4-BE49-F238E27FC236}">
                        <a16:creationId xmlns:a16="http://schemas.microsoft.com/office/drawing/2014/main" id="{42858A2C-2D49-415C-8EF4-E830591F3859}"/>
                      </a:ext>
                    </a:extLst>
                  </p:cNvPr>
                  <p:cNvGrpSpPr/>
                  <p:nvPr/>
                </p:nvGrpSpPr>
                <p:grpSpPr>
                  <a:xfrm>
                    <a:off x="4503627" y="2301538"/>
                    <a:ext cx="300259" cy="237183"/>
                    <a:chOff x="2962956" y="2115885"/>
                    <a:chExt cx="300259" cy="237183"/>
                  </a:xfrm>
                </p:grpSpPr>
                <p:pic>
                  <p:nvPicPr>
                    <p:cNvPr id="518" name="Picture 24 133">
                      <a:extLst>
                        <a:ext uri="{FF2B5EF4-FFF2-40B4-BE49-F238E27FC236}">
                          <a16:creationId xmlns:a16="http://schemas.microsoft.com/office/drawing/2014/main" id="{16FF285D-0ABE-4E5A-B009-72F4E92F870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9" name="Picture 24 134">
                      <a:extLst>
                        <a:ext uri="{FF2B5EF4-FFF2-40B4-BE49-F238E27FC236}">
                          <a16:creationId xmlns:a16="http://schemas.microsoft.com/office/drawing/2014/main" id="{268C70C7-5EB8-44BC-B498-BB4949F1F57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15" name="Group 179">
                    <a:extLst>
                      <a:ext uri="{FF2B5EF4-FFF2-40B4-BE49-F238E27FC236}">
                        <a16:creationId xmlns:a16="http://schemas.microsoft.com/office/drawing/2014/main" id="{8AD82EEF-CA32-4B0B-BC9A-A96AE208278C}"/>
                      </a:ext>
                    </a:extLst>
                  </p:cNvPr>
                  <p:cNvGrpSpPr/>
                  <p:nvPr/>
                </p:nvGrpSpPr>
                <p:grpSpPr>
                  <a:xfrm>
                    <a:off x="4719823" y="2218458"/>
                    <a:ext cx="283630" cy="253824"/>
                    <a:chOff x="6986427" y="2972145"/>
                    <a:chExt cx="283630" cy="253824"/>
                  </a:xfrm>
                </p:grpSpPr>
                <p:pic>
                  <p:nvPicPr>
                    <p:cNvPr id="516" name="Picture 24 135">
                      <a:extLst>
                        <a:ext uri="{FF2B5EF4-FFF2-40B4-BE49-F238E27FC236}">
                          <a16:creationId xmlns:a16="http://schemas.microsoft.com/office/drawing/2014/main" id="{9D1DA874-31D0-42AF-90CF-6C4C4A01E83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17" name="Picture 24 136">
                      <a:extLst>
                        <a:ext uri="{FF2B5EF4-FFF2-40B4-BE49-F238E27FC236}">
                          <a16:creationId xmlns:a16="http://schemas.microsoft.com/office/drawing/2014/main" id="{3C775CA6-EB8B-4058-8ADA-60BA25F2AA4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4" name="Group 283">
                <a:extLst>
                  <a:ext uri="{FF2B5EF4-FFF2-40B4-BE49-F238E27FC236}">
                    <a16:creationId xmlns:a16="http://schemas.microsoft.com/office/drawing/2014/main" id="{B7C2E835-F5BF-47A7-93AD-85AE711EFE56}"/>
                  </a:ext>
                </a:extLst>
              </p:cNvPr>
              <p:cNvGrpSpPr/>
              <p:nvPr/>
            </p:nvGrpSpPr>
            <p:grpSpPr>
              <a:xfrm>
                <a:off x="4938661" y="3636001"/>
                <a:ext cx="601238" cy="499826"/>
                <a:chOff x="5841977" y="3176030"/>
                <a:chExt cx="601238" cy="499826"/>
              </a:xfrm>
            </p:grpSpPr>
            <p:grpSp>
              <p:nvGrpSpPr>
                <p:cNvPr id="498" name="Group 497">
                  <a:extLst>
                    <a:ext uri="{FF2B5EF4-FFF2-40B4-BE49-F238E27FC236}">
                      <a16:creationId xmlns:a16="http://schemas.microsoft.com/office/drawing/2014/main" id="{105BBCF5-5FFC-45C5-9821-4428FD867D0F}"/>
                    </a:ext>
                  </a:extLst>
                </p:cNvPr>
                <p:cNvGrpSpPr/>
                <p:nvPr/>
              </p:nvGrpSpPr>
              <p:grpSpPr>
                <a:xfrm rot="19742345">
                  <a:off x="5841977" y="3207622"/>
                  <a:ext cx="499826" cy="320263"/>
                  <a:chOff x="4503627" y="2218458"/>
                  <a:chExt cx="499826" cy="320263"/>
                </a:xfrm>
              </p:grpSpPr>
              <p:grpSp>
                <p:nvGrpSpPr>
                  <p:cNvPr id="506" name="Group 176">
                    <a:extLst>
                      <a:ext uri="{FF2B5EF4-FFF2-40B4-BE49-F238E27FC236}">
                        <a16:creationId xmlns:a16="http://schemas.microsoft.com/office/drawing/2014/main" id="{6E9A1069-8E26-4BDF-BD5D-31B8E264B30C}"/>
                      </a:ext>
                    </a:extLst>
                  </p:cNvPr>
                  <p:cNvGrpSpPr/>
                  <p:nvPr/>
                </p:nvGrpSpPr>
                <p:grpSpPr>
                  <a:xfrm>
                    <a:off x="4503627" y="2301538"/>
                    <a:ext cx="300259" cy="237183"/>
                    <a:chOff x="2962956" y="2115885"/>
                    <a:chExt cx="300259" cy="237183"/>
                  </a:xfrm>
                </p:grpSpPr>
                <p:pic>
                  <p:nvPicPr>
                    <p:cNvPr id="510" name="Picture 24 137">
                      <a:extLst>
                        <a:ext uri="{FF2B5EF4-FFF2-40B4-BE49-F238E27FC236}">
                          <a16:creationId xmlns:a16="http://schemas.microsoft.com/office/drawing/2014/main" id="{C7CFC1A2-43DB-4E80-8168-3DDA22C8CBC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11" name="Picture 24 138">
                      <a:extLst>
                        <a:ext uri="{FF2B5EF4-FFF2-40B4-BE49-F238E27FC236}">
                          <a16:creationId xmlns:a16="http://schemas.microsoft.com/office/drawing/2014/main" id="{1F0DA341-CDD3-478F-8A05-42C46936A2B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7" name="Group 179">
                    <a:extLst>
                      <a:ext uri="{FF2B5EF4-FFF2-40B4-BE49-F238E27FC236}">
                        <a16:creationId xmlns:a16="http://schemas.microsoft.com/office/drawing/2014/main" id="{FB6936F8-D6D7-4ABF-B0C7-D62C91393B6B}"/>
                      </a:ext>
                    </a:extLst>
                  </p:cNvPr>
                  <p:cNvGrpSpPr/>
                  <p:nvPr/>
                </p:nvGrpSpPr>
                <p:grpSpPr>
                  <a:xfrm>
                    <a:off x="4719823" y="2218458"/>
                    <a:ext cx="283630" cy="253824"/>
                    <a:chOff x="6986427" y="2972145"/>
                    <a:chExt cx="283630" cy="253824"/>
                  </a:xfrm>
                </p:grpSpPr>
                <p:pic>
                  <p:nvPicPr>
                    <p:cNvPr id="508" name="Picture 24 139">
                      <a:extLst>
                        <a:ext uri="{FF2B5EF4-FFF2-40B4-BE49-F238E27FC236}">
                          <a16:creationId xmlns:a16="http://schemas.microsoft.com/office/drawing/2014/main" id="{CC5D6036-1D5C-4500-8972-078ADF09072A}"/>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9" name="Picture 24 140">
                      <a:extLst>
                        <a:ext uri="{FF2B5EF4-FFF2-40B4-BE49-F238E27FC236}">
                          <a16:creationId xmlns:a16="http://schemas.microsoft.com/office/drawing/2014/main" id="{D84063BE-1FA1-4E65-B423-27C8D0BF70C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99" name="Group 498">
                  <a:extLst>
                    <a:ext uri="{FF2B5EF4-FFF2-40B4-BE49-F238E27FC236}">
                      <a16:creationId xmlns:a16="http://schemas.microsoft.com/office/drawing/2014/main" id="{E0FCF80A-F440-417A-AB96-430B002D1E7C}"/>
                    </a:ext>
                  </a:extLst>
                </p:cNvPr>
                <p:cNvGrpSpPr/>
                <p:nvPr/>
              </p:nvGrpSpPr>
              <p:grpSpPr>
                <a:xfrm rot="17239213">
                  <a:off x="6033171" y="3265811"/>
                  <a:ext cx="499826" cy="320263"/>
                  <a:chOff x="4503627" y="2218458"/>
                  <a:chExt cx="499826" cy="320263"/>
                </a:xfrm>
              </p:grpSpPr>
              <p:grpSp>
                <p:nvGrpSpPr>
                  <p:cNvPr id="500" name="Group 176">
                    <a:extLst>
                      <a:ext uri="{FF2B5EF4-FFF2-40B4-BE49-F238E27FC236}">
                        <a16:creationId xmlns:a16="http://schemas.microsoft.com/office/drawing/2014/main" id="{DE2CCE11-34D8-4D8B-AE10-AF66AF63F908}"/>
                      </a:ext>
                    </a:extLst>
                  </p:cNvPr>
                  <p:cNvGrpSpPr/>
                  <p:nvPr/>
                </p:nvGrpSpPr>
                <p:grpSpPr>
                  <a:xfrm>
                    <a:off x="4503627" y="2301538"/>
                    <a:ext cx="300259" cy="237183"/>
                    <a:chOff x="2962956" y="2115885"/>
                    <a:chExt cx="300259" cy="237183"/>
                  </a:xfrm>
                </p:grpSpPr>
                <p:pic>
                  <p:nvPicPr>
                    <p:cNvPr id="504" name="Picture 24 141">
                      <a:extLst>
                        <a:ext uri="{FF2B5EF4-FFF2-40B4-BE49-F238E27FC236}">
                          <a16:creationId xmlns:a16="http://schemas.microsoft.com/office/drawing/2014/main" id="{998A8334-F160-49C7-949C-101EBB1AC0D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5" name="Picture 24 142">
                      <a:extLst>
                        <a:ext uri="{FF2B5EF4-FFF2-40B4-BE49-F238E27FC236}">
                          <a16:creationId xmlns:a16="http://schemas.microsoft.com/office/drawing/2014/main" id="{5AD8A06A-D3B4-41D0-905D-2F1D9338894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01" name="Group 179">
                    <a:extLst>
                      <a:ext uri="{FF2B5EF4-FFF2-40B4-BE49-F238E27FC236}">
                        <a16:creationId xmlns:a16="http://schemas.microsoft.com/office/drawing/2014/main" id="{D9FE5909-C0D2-4A49-BF6B-A49ABB630A24}"/>
                      </a:ext>
                    </a:extLst>
                  </p:cNvPr>
                  <p:cNvGrpSpPr/>
                  <p:nvPr/>
                </p:nvGrpSpPr>
                <p:grpSpPr>
                  <a:xfrm>
                    <a:off x="4719823" y="2218458"/>
                    <a:ext cx="283630" cy="253824"/>
                    <a:chOff x="6986427" y="2972145"/>
                    <a:chExt cx="283630" cy="253824"/>
                  </a:xfrm>
                </p:grpSpPr>
                <p:pic>
                  <p:nvPicPr>
                    <p:cNvPr id="502" name="Picture 24 143">
                      <a:extLst>
                        <a:ext uri="{FF2B5EF4-FFF2-40B4-BE49-F238E27FC236}">
                          <a16:creationId xmlns:a16="http://schemas.microsoft.com/office/drawing/2014/main" id="{8E9561B8-6311-4751-B9C5-3AA40DA0E27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03" name="Picture 24 144">
                      <a:extLst>
                        <a:ext uri="{FF2B5EF4-FFF2-40B4-BE49-F238E27FC236}">
                          <a16:creationId xmlns:a16="http://schemas.microsoft.com/office/drawing/2014/main" id="{2CA232C7-0354-4E0B-AFE4-817348033E9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5" name="Group 284">
                <a:extLst>
                  <a:ext uri="{FF2B5EF4-FFF2-40B4-BE49-F238E27FC236}">
                    <a16:creationId xmlns:a16="http://schemas.microsoft.com/office/drawing/2014/main" id="{DF3F1677-2595-4325-A873-9DC36F32FC10}"/>
                  </a:ext>
                </a:extLst>
              </p:cNvPr>
              <p:cNvGrpSpPr/>
              <p:nvPr/>
            </p:nvGrpSpPr>
            <p:grpSpPr>
              <a:xfrm>
                <a:off x="5407774" y="3379418"/>
                <a:ext cx="1055948" cy="610380"/>
                <a:chOff x="6261214" y="3135578"/>
                <a:chExt cx="1055948" cy="610380"/>
              </a:xfrm>
            </p:grpSpPr>
            <p:grpSp>
              <p:nvGrpSpPr>
                <p:cNvPr id="468" name="Group 467">
                  <a:extLst>
                    <a:ext uri="{FF2B5EF4-FFF2-40B4-BE49-F238E27FC236}">
                      <a16:creationId xmlns:a16="http://schemas.microsoft.com/office/drawing/2014/main" id="{84025D2D-6AF6-46C8-A0AA-F2C1BB1542F6}"/>
                    </a:ext>
                  </a:extLst>
                </p:cNvPr>
                <p:cNvGrpSpPr/>
                <p:nvPr/>
              </p:nvGrpSpPr>
              <p:grpSpPr>
                <a:xfrm>
                  <a:off x="6659394" y="3135578"/>
                  <a:ext cx="657768" cy="378452"/>
                  <a:chOff x="4777947" y="3207622"/>
                  <a:chExt cx="657768" cy="378452"/>
                </a:xfrm>
              </p:grpSpPr>
              <p:grpSp>
                <p:nvGrpSpPr>
                  <p:cNvPr id="484" name="Group 483">
                    <a:extLst>
                      <a:ext uri="{FF2B5EF4-FFF2-40B4-BE49-F238E27FC236}">
                        <a16:creationId xmlns:a16="http://schemas.microsoft.com/office/drawing/2014/main" id="{F6FD31D2-CF82-4CB1-B012-E72BC2E24306}"/>
                      </a:ext>
                    </a:extLst>
                  </p:cNvPr>
                  <p:cNvGrpSpPr/>
                  <p:nvPr/>
                </p:nvGrpSpPr>
                <p:grpSpPr>
                  <a:xfrm>
                    <a:off x="4777947" y="3207622"/>
                    <a:ext cx="499826" cy="320263"/>
                    <a:chOff x="4503627" y="2218458"/>
                    <a:chExt cx="499826" cy="320263"/>
                  </a:xfrm>
                </p:grpSpPr>
                <p:grpSp>
                  <p:nvGrpSpPr>
                    <p:cNvPr id="492" name="Group 176">
                      <a:extLst>
                        <a:ext uri="{FF2B5EF4-FFF2-40B4-BE49-F238E27FC236}">
                          <a16:creationId xmlns:a16="http://schemas.microsoft.com/office/drawing/2014/main" id="{2FC3BC86-1E06-429C-B33F-F6689642817E}"/>
                        </a:ext>
                      </a:extLst>
                    </p:cNvPr>
                    <p:cNvGrpSpPr/>
                    <p:nvPr/>
                  </p:nvGrpSpPr>
                  <p:grpSpPr>
                    <a:xfrm>
                      <a:off x="4503627" y="2301538"/>
                      <a:ext cx="300259" cy="237183"/>
                      <a:chOff x="2962956" y="2115885"/>
                      <a:chExt cx="300259" cy="237183"/>
                    </a:xfrm>
                  </p:grpSpPr>
                  <p:pic>
                    <p:nvPicPr>
                      <p:cNvPr id="496" name="Picture 24 145">
                        <a:extLst>
                          <a:ext uri="{FF2B5EF4-FFF2-40B4-BE49-F238E27FC236}">
                            <a16:creationId xmlns:a16="http://schemas.microsoft.com/office/drawing/2014/main" id="{BA3A4958-67B6-41F6-9127-153FA50F7276}"/>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7" name="Picture 24 146">
                        <a:extLst>
                          <a:ext uri="{FF2B5EF4-FFF2-40B4-BE49-F238E27FC236}">
                            <a16:creationId xmlns:a16="http://schemas.microsoft.com/office/drawing/2014/main" id="{FD429F20-63D4-4E04-9868-094B441405D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3" name="Group 179">
                      <a:extLst>
                        <a:ext uri="{FF2B5EF4-FFF2-40B4-BE49-F238E27FC236}">
                          <a16:creationId xmlns:a16="http://schemas.microsoft.com/office/drawing/2014/main" id="{4A1272AC-044B-4CE4-98CC-A78F2247E3E1}"/>
                        </a:ext>
                      </a:extLst>
                    </p:cNvPr>
                    <p:cNvGrpSpPr/>
                    <p:nvPr/>
                  </p:nvGrpSpPr>
                  <p:grpSpPr>
                    <a:xfrm>
                      <a:off x="4719823" y="2218458"/>
                      <a:ext cx="283630" cy="253824"/>
                      <a:chOff x="6986427" y="2972145"/>
                      <a:chExt cx="283630" cy="253824"/>
                    </a:xfrm>
                  </p:grpSpPr>
                  <p:pic>
                    <p:nvPicPr>
                      <p:cNvPr id="494" name="Picture 24 147">
                        <a:extLst>
                          <a:ext uri="{FF2B5EF4-FFF2-40B4-BE49-F238E27FC236}">
                            <a16:creationId xmlns:a16="http://schemas.microsoft.com/office/drawing/2014/main" id="{FEF7669A-4660-42B5-9217-F59DC522E038}"/>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5" name="Picture 24 148">
                        <a:extLst>
                          <a:ext uri="{FF2B5EF4-FFF2-40B4-BE49-F238E27FC236}">
                            <a16:creationId xmlns:a16="http://schemas.microsoft.com/office/drawing/2014/main" id="{9DE29D08-BFBE-4DFB-B2E8-DD0385B50A2E}"/>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5" name="Group 484">
                    <a:extLst>
                      <a:ext uri="{FF2B5EF4-FFF2-40B4-BE49-F238E27FC236}">
                        <a16:creationId xmlns:a16="http://schemas.microsoft.com/office/drawing/2014/main" id="{B8C81335-6C8E-4A14-A29C-5AC87BBD8CC1}"/>
                      </a:ext>
                    </a:extLst>
                  </p:cNvPr>
                  <p:cNvGrpSpPr/>
                  <p:nvPr/>
                </p:nvGrpSpPr>
                <p:grpSpPr>
                  <a:xfrm>
                    <a:off x="4935889" y="3265811"/>
                    <a:ext cx="499826" cy="320263"/>
                    <a:chOff x="4503627" y="2218458"/>
                    <a:chExt cx="499826" cy="320263"/>
                  </a:xfrm>
                </p:grpSpPr>
                <p:grpSp>
                  <p:nvGrpSpPr>
                    <p:cNvPr id="486" name="Group 176">
                      <a:extLst>
                        <a:ext uri="{FF2B5EF4-FFF2-40B4-BE49-F238E27FC236}">
                          <a16:creationId xmlns:a16="http://schemas.microsoft.com/office/drawing/2014/main" id="{47560738-990F-40DA-918A-AE825BFB1016}"/>
                        </a:ext>
                      </a:extLst>
                    </p:cNvPr>
                    <p:cNvGrpSpPr/>
                    <p:nvPr/>
                  </p:nvGrpSpPr>
                  <p:grpSpPr>
                    <a:xfrm>
                      <a:off x="4503627" y="2301538"/>
                      <a:ext cx="300259" cy="237183"/>
                      <a:chOff x="2962956" y="2115885"/>
                      <a:chExt cx="300259" cy="237183"/>
                    </a:xfrm>
                  </p:grpSpPr>
                  <p:pic>
                    <p:nvPicPr>
                      <p:cNvPr id="490" name="Picture 24 149">
                        <a:extLst>
                          <a:ext uri="{FF2B5EF4-FFF2-40B4-BE49-F238E27FC236}">
                            <a16:creationId xmlns:a16="http://schemas.microsoft.com/office/drawing/2014/main" id="{4B849941-64F6-42D8-BB31-17CA536C1D30}"/>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1" name="Picture 24 150">
                        <a:extLst>
                          <a:ext uri="{FF2B5EF4-FFF2-40B4-BE49-F238E27FC236}">
                            <a16:creationId xmlns:a16="http://schemas.microsoft.com/office/drawing/2014/main" id="{6CFC2626-88E8-47F2-AE04-7E846BBC2A7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7" name="Group 179">
                      <a:extLst>
                        <a:ext uri="{FF2B5EF4-FFF2-40B4-BE49-F238E27FC236}">
                          <a16:creationId xmlns:a16="http://schemas.microsoft.com/office/drawing/2014/main" id="{C9AD9C48-32C6-45D9-AD01-3B26EA8391C2}"/>
                        </a:ext>
                      </a:extLst>
                    </p:cNvPr>
                    <p:cNvGrpSpPr/>
                    <p:nvPr/>
                  </p:nvGrpSpPr>
                  <p:grpSpPr>
                    <a:xfrm>
                      <a:off x="4719823" y="2218458"/>
                      <a:ext cx="283630" cy="253824"/>
                      <a:chOff x="6986427" y="2972145"/>
                      <a:chExt cx="283630" cy="253824"/>
                    </a:xfrm>
                  </p:grpSpPr>
                  <p:pic>
                    <p:nvPicPr>
                      <p:cNvPr id="488" name="Picture 24 151">
                        <a:extLst>
                          <a:ext uri="{FF2B5EF4-FFF2-40B4-BE49-F238E27FC236}">
                            <a16:creationId xmlns:a16="http://schemas.microsoft.com/office/drawing/2014/main" id="{0D62A73F-57DF-46ED-8F7E-5FB4FAC197E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9" name="Picture 24 152">
                        <a:extLst>
                          <a:ext uri="{FF2B5EF4-FFF2-40B4-BE49-F238E27FC236}">
                            <a16:creationId xmlns:a16="http://schemas.microsoft.com/office/drawing/2014/main" id="{A89D8FCB-4DAF-40DE-9388-9BDE621EC34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69" name="Group 468">
                  <a:extLst>
                    <a:ext uri="{FF2B5EF4-FFF2-40B4-BE49-F238E27FC236}">
                      <a16:creationId xmlns:a16="http://schemas.microsoft.com/office/drawing/2014/main" id="{BDE6D989-BC0C-411E-BF97-959B551CCAAC}"/>
                    </a:ext>
                  </a:extLst>
                </p:cNvPr>
                <p:cNvGrpSpPr/>
                <p:nvPr/>
              </p:nvGrpSpPr>
              <p:grpSpPr>
                <a:xfrm rot="18877668">
                  <a:off x="6210508" y="3195426"/>
                  <a:ext cx="601238" cy="499826"/>
                  <a:chOff x="5841977" y="3176030"/>
                  <a:chExt cx="601238" cy="499826"/>
                </a:xfrm>
              </p:grpSpPr>
              <p:grpSp>
                <p:nvGrpSpPr>
                  <p:cNvPr id="470" name="Group 469">
                    <a:extLst>
                      <a:ext uri="{FF2B5EF4-FFF2-40B4-BE49-F238E27FC236}">
                        <a16:creationId xmlns:a16="http://schemas.microsoft.com/office/drawing/2014/main" id="{A35A339D-A8B4-46B9-B33F-08990400E319}"/>
                      </a:ext>
                    </a:extLst>
                  </p:cNvPr>
                  <p:cNvGrpSpPr/>
                  <p:nvPr/>
                </p:nvGrpSpPr>
                <p:grpSpPr>
                  <a:xfrm rot="19742345">
                    <a:off x="5841977" y="3207622"/>
                    <a:ext cx="499826" cy="320263"/>
                    <a:chOff x="4503627" y="2218458"/>
                    <a:chExt cx="499826" cy="320263"/>
                  </a:xfrm>
                </p:grpSpPr>
                <p:grpSp>
                  <p:nvGrpSpPr>
                    <p:cNvPr id="478" name="Group 176">
                      <a:extLst>
                        <a:ext uri="{FF2B5EF4-FFF2-40B4-BE49-F238E27FC236}">
                          <a16:creationId xmlns:a16="http://schemas.microsoft.com/office/drawing/2014/main" id="{EDC01C7A-BE92-4A56-8FCE-EA0164A7323C}"/>
                        </a:ext>
                      </a:extLst>
                    </p:cNvPr>
                    <p:cNvGrpSpPr/>
                    <p:nvPr/>
                  </p:nvGrpSpPr>
                  <p:grpSpPr>
                    <a:xfrm>
                      <a:off x="4503627" y="2301538"/>
                      <a:ext cx="300259" cy="237183"/>
                      <a:chOff x="2962956" y="2115885"/>
                      <a:chExt cx="300259" cy="237183"/>
                    </a:xfrm>
                  </p:grpSpPr>
                  <p:pic>
                    <p:nvPicPr>
                      <p:cNvPr id="482" name="Picture 24 153">
                        <a:extLst>
                          <a:ext uri="{FF2B5EF4-FFF2-40B4-BE49-F238E27FC236}">
                            <a16:creationId xmlns:a16="http://schemas.microsoft.com/office/drawing/2014/main" id="{8C6898F7-B7CB-4932-AA07-132C28B65C3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3" name="Picture 24 154">
                        <a:extLst>
                          <a:ext uri="{FF2B5EF4-FFF2-40B4-BE49-F238E27FC236}">
                            <a16:creationId xmlns:a16="http://schemas.microsoft.com/office/drawing/2014/main" id="{E217DA62-CC27-4C14-8417-D93C82CBFCCE}"/>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9" name="Group 179">
                      <a:extLst>
                        <a:ext uri="{FF2B5EF4-FFF2-40B4-BE49-F238E27FC236}">
                          <a16:creationId xmlns:a16="http://schemas.microsoft.com/office/drawing/2014/main" id="{E19A96F6-BC98-4C86-97ED-174874C7E46B}"/>
                        </a:ext>
                      </a:extLst>
                    </p:cNvPr>
                    <p:cNvGrpSpPr/>
                    <p:nvPr/>
                  </p:nvGrpSpPr>
                  <p:grpSpPr>
                    <a:xfrm>
                      <a:off x="4719823" y="2218458"/>
                      <a:ext cx="283630" cy="253824"/>
                      <a:chOff x="6986427" y="2972145"/>
                      <a:chExt cx="283630" cy="253824"/>
                    </a:xfrm>
                  </p:grpSpPr>
                  <p:pic>
                    <p:nvPicPr>
                      <p:cNvPr id="480" name="Picture 24 155">
                        <a:extLst>
                          <a:ext uri="{FF2B5EF4-FFF2-40B4-BE49-F238E27FC236}">
                            <a16:creationId xmlns:a16="http://schemas.microsoft.com/office/drawing/2014/main" id="{712547FD-E10A-4D7A-9AED-96A224B245A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1" name="Picture 24 156">
                        <a:extLst>
                          <a:ext uri="{FF2B5EF4-FFF2-40B4-BE49-F238E27FC236}">
                            <a16:creationId xmlns:a16="http://schemas.microsoft.com/office/drawing/2014/main" id="{662B117A-F702-4A79-ADBA-1363A724D6B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1" name="Group 470">
                    <a:extLst>
                      <a:ext uri="{FF2B5EF4-FFF2-40B4-BE49-F238E27FC236}">
                        <a16:creationId xmlns:a16="http://schemas.microsoft.com/office/drawing/2014/main" id="{262F203B-7E0C-4D8F-90E1-AF61929560E4}"/>
                      </a:ext>
                    </a:extLst>
                  </p:cNvPr>
                  <p:cNvGrpSpPr/>
                  <p:nvPr/>
                </p:nvGrpSpPr>
                <p:grpSpPr>
                  <a:xfrm rot="17239213">
                    <a:off x="6033171" y="3265811"/>
                    <a:ext cx="499826" cy="320263"/>
                    <a:chOff x="4503627" y="2218458"/>
                    <a:chExt cx="499826" cy="320263"/>
                  </a:xfrm>
                </p:grpSpPr>
                <p:grpSp>
                  <p:nvGrpSpPr>
                    <p:cNvPr id="472" name="Group 176">
                      <a:extLst>
                        <a:ext uri="{FF2B5EF4-FFF2-40B4-BE49-F238E27FC236}">
                          <a16:creationId xmlns:a16="http://schemas.microsoft.com/office/drawing/2014/main" id="{F67A722E-924A-4798-8A11-B66DB19B91BF}"/>
                        </a:ext>
                      </a:extLst>
                    </p:cNvPr>
                    <p:cNvGrpSpPr/>
                    <p:nvPr/>
                  </p:nvGrpSpPr>
                  <p:grpSpPr>
                    <a:xfrm>
                      <a:off x="4503627" y="2301538"/>
                      <a:ext cx="300259" cy="237183"/>
                      <a:chOff x="2962956" y="2115885"/>
                      <a:chExt cx="300259" cy="237183"/>
                    </a:xfrm>
                  </p:grpSpPr>
                  <p:pic>
                    <p:nvPicPr>
                      <p:cNvPr id="476" name="Picture 24 157">
                        <a:extLst>
                          <a:ext uri="{FF2B5EF4-FFF2-40B4-BE49-F238E27FC236}">
                            <a16:creationId xmlns:a16="http://schemas.microsoft.com/office/drawing/2014/main" id="{1F87C054-31F7-4AF0-A6D5-C5FD4B25A19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7" name="Picture 24 158">
                        <a:extLst>
                          <a:ext uri="{FF2B5EF4-FFF2-40B4-BE49-F238E27FC236}">
                            <a16:creationId xmlns:a16="http://schemas.microsoft.com/office/drawing/2014/main" id="{296691C6-98DD-4A70-9E9C-FE0BE94FC4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3" name="Group 179">
                      <a:extLst>
                        <a:ext uri="{FF2B5EF4-FFF2-40B4-BE49-F238E27FC236}">
                          <a16:creationId xmlns:a16="http://schemas.microsoft.com/office/drawing/2014/main" id="{3936B1EC-CB29-4046-92F4-B72EC658467E}"/>
                        </a:ext>
                      </a:extLst>
                    </p:cNvPr>
                    <p:cNvGrpSpPr/>
                    <p:nvPr/>
                  </p:nvGrpSpPr>
                  <p:grpSpPr>
                    <a:xfrm>
                      <a:off x="4719823" y="2218458"/>
                      <a:ext cx="283630" cy="253824"/>
                      <a:chOff x="6986427" y="2972145"/>
                      <a:chExt cx="283630" cy="253824"/>
                    </a:xfrm>
                  </p:grpSpPr>
                  <p:pic>
                    <p:nvPicPr>
                      <p:cNvPr id="474" name="Picture 24 159">
                        <a:extLst>
                          <a:ext uri="{FF2B5EF4-FFF2-40B4-BE49-F238E27FC236}">
                            <a16:creationId xmlns:a16="http://schemas.microsoft.com/office/drawing/2014/main" id="{6DCA11CD-71ED-44C2-BD69-A9E5BBC1593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5" name="Picture 24 160">
                        <a:extLst>
                          <a:ext uri="{FF2B5EF4-FFF2-40B4-BE49-F238E27FC236}">
                            <a16:creationId xmlns:a16="http://schemas.microsoft.com/office/drawing/2014/main" id="{AA844B8D-F7D3-4444-BD42-D4718F08EA4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6" name="Group 285">
                <a:extLst>
                  <a:ext uri="{FF2B5EF4-FFF2-40B4-BE49-F238E27FC236}">
                    <a16:creationId xmlns:a16="http://schemas.microsoft.com/office/drawing/2014/main" id="{0F01180E-DA01-4880-870A-3BF3EDDF0C06}"/>
                  </a:ext>
                </a:extLst>
              </p:cNvPr>
              <p:cNvGrpSpPr/>
              <p:nvPr/>
            </p:nvGrpSpPr>
            <p:grpSpPr>
              <a:xfrm>
                <a:off x="5382005" y="3684276"/>
                <a:ext cx="1078920" cy="969712"/>
                <a:chOff x="6792398" y="2509410"/>
                <a:chExt cx="1078920" cy="969712"/>
              </a:xfrm>
            </p:grpSpPr>
            <p:grpSp>
              <p:nvGrpSpPr>
                <p:cNvPr id="410" name="Group 409">
                  <a:extLst>
                    <a:ext uri="{FF2B5EF4-FFF2-40B4-BE49-F238E27FC236}">
                      <a16:creationId xmlns:a16="http://schemas.microsoft.com/office/drawing/2014/main" id="{3C0D44C4-66EB-4607-B734-3F767AF3F233}"/>
                    </a:ext>
                  </a:extLst>
                </p:cNvPr>
                <p:cNvGrpSpPr/>
                <p:nvPr/>
              </p:nvGrpSpPr>
              <p:grpSpPr>
                <a:xfrm>
                  <a:off x="6792398" y="2703317"/>
                  <a:ext cx="657768" cy="378452"/>
                  <a:chOff x="4777947" y="3207622"/>
                  <a:chExt cx="657768" cy="378452"/>
                </a:xfrm>
              </p:grpSpPr>
              <p:grpSp>
                <p:nvGrpSpPr>
                  <p:cNvPr id="454" name="Group 453">
                    <a:extLst>
                      <a:ext uri="{FF2B5EF4-FFF2-40B4-BE49-F238E27FC236}">
                        <a16:creationId xmlns:a16="http://schemas.microsoft.com/office/drawing/2014/main" id="{BC9FAD72-B47A-42A2-8F83-1ADD60AC9662}"/>
                      </a:ext>
                    </a:extLst>
                  </p:cNvPr>
                  <p:cNvGrpSpPr/>
                  <p:nvPr/>
                </p:nvGrpSpPr>
                <p:grpSpPr>
                  <a:xfrm>
                    <a:off x="4777947" y="3207622"/>
                    <a:ext cx="499826" cy="320263"/>
                    <a:chOff x="4503627" y="2218458"/>
                    <a:chExt cx="499826" cy="320263"/>
                  </a:xfrm>
                </p:grpSpPr>
                <p:grpSp>
                  <p:nvGrpSpPr>
                    <p:cNvPr id="462" name="Group 176">
                      <a:extLst>
                        <a:ext uri="{FF2B5EF4-FFF2-40B4-BE49-F238E27FC236}">
                          <a16:creationId xmlns:a16="http://schemas.microsoft.com/office/drawing/2014/main" id="{8BB38A96-55A6-4A13-BC78-D45D4E13335B}"/>
                        </a:ext>
                      </a:extLst>
                    </p:cNvPr>
                    <p:cNvGrpSpPr/>
                    <p:nvPr/>
                  </p:nvGrpSpPr>
                  <p:grpSpPr>
                    <a:xfrm>
                      <a:off x="4503627" y="2301538"/>
                      <a:ext cx="300259" cy="237183"/>
                      <a:chOff x="2962956" y="2115885"/>
                      <a:chExt cx="300259" cy="237183"/>
                    </a:xfrm>
                  </p:grpSpPr>
                  <p:pic>
                    <p:nvPicPr>
                      <p:cNvPr id="466" name="Picture 24 161">
                        <a:extLst>
                          <a:ext uri="{FF2B5EF4-FFF2-40B4-BE49-F238E27FC236}">
                            <a16:creationId xmlns:a16="http://schemas.microsoft.com/office/drawing/2014/main" id="{4CA5613C-6EB6-48B5-BDD2-E5718DCFD97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62">
                        <a:extLst>
                          <a:ext uri="{FF2B5EF4-FFF2-40B4-BE49-F238E27FC236}">
                            <a16:creationId xmlns:a16="http://schemas.microsoft.com/office/drawing/2014/main" id="{2149DABB-E13B-425A-8B74-82C1CEEDE12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A0150885-205E-4A15-97BC-3EFB257538A2}"/>
                        </a:ext>
                      </a:extLst>
                    </p:cNvPr>
                    <p:cNvGrpSpPr/>
                    <p:nvPr/>
                  </p:nvGrpSpPr>
                  <p:grpSpPr>
                    <a:xfrm>
                      <a:off x="4719823" y="2218458"/>
                      <a:ext cx="283630" cy="253824"/>
                      <a:chOff x="6986427" y="2972145"/>
                      <a:chExt cx="283630" cy="253824"/>
                    </a:xfrm>
                  </p:grpSpPr>
                  <p:pic>
                    <p:nvPicPr>
                      <p:cNvPr id="464" name="Picture 24 163">
                        <a:extLst>
                          <a:ext uri="{FF2B5EF4-FFF2-40B4-BE49-F238E27FC236}">
                            <a16:creationId xmlns:a16="http://schemas.microsoft.com/office/drawing/2014/main" id="{70E78045-DFC3-44F5-892E-320D5D7CB3C7}"/>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64">
                        <a:extLst>
                          <a:ext uri="{FF2B5EF4-FFF2-40B4-BE49-F238E27FC236}">
                            <a16:creationId xmlns:a16="http://schemas.microsoft.com/office/drawing/2014/main" id="{DC86AC5D-5C8C-44C7-8186-960A3843A4E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55" name="Group 454">
                    <a:extLst>
                      <a:ext uri="{FF2B5EF4-FFF2-40B4-BE49-F238E27FC236}">
                        <a16:creationId xmlns:a16="http://schemas.microsoft.com/office/drawing/2014/main" id="{2C007052-700F-48A3-B184-479BD58FDC97}"/>
                      </a:ext>
                    </a:extLst>
                  </p:cNvPr>
                  <p:cNvGrpSpPr/>
                  <p:nvPr/>
                </p:nvGrpSpPr>
                <p:grpSpPr>
                  <a:xfrm>
                    <a:off x="4935889" y="3265811"/>
                    <a:ext cx="499826" cy="320263"/>
                    <a:chOff x="4503627" y="2218458"/>
                    <a:chExt cx="499826" cy="320263"/>
                  </a:xfrm>
                </p:grpSpPr>
                <p:grpSp>
                  <p:nvGrpSpPr>
                    <p:cNvPr id="456" name="Group 176">
                      <a:extLst>
                        <a:ext uri="{FF2B5EF4-FFF2-40B4-BE49-F238E27FC236}">
                          <a16:creationId xmlns:a16="http://schemas.microsoft.com/office/drawing/2014/main" id="{C6FBBCF1-8B2A-4525-A558-36B750C89E6F}"/>
                        </a:ext>
                      </a:extLst>
                    </p:cNvPr>
                    <p:cNvGrpSpPr/>
                    <p:nvPr/>
                  </p:nvGrpSpPr>
                  <p:grpSpPr>
                    <a:xfrm>
                      <a:off x="4503627" y="2301538"/>
                      <a:ext cx="300259" cy="237183"/>
                      <a:chOff x="2962956" y="2115885"/>
                      <a:chExt cx="300259" cy="237183"/>
                    </a:xfrm>
                  </p:grpSpPr>
                  <p:pic>
                    <p:nvPicPr>
                      <p:cNvPr id="460" name="Picture 24 165">
                        <a:extLst>
                          <a:ext uri="{FF2B5EF4-FFF2-40B4-BE49-F238E27FC236}">
                            <a16:creationId xmlns:a16="http://schemas.microsoft.com/office/drawing/2014/main" id="{25BE9D3E-F4A8-4642-8335-298AAFAD2F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1" name="Picture 24 166">
                        <a:extLst>
                          <a:ext uri="{FF2B5EF4-FFF2-40B4-BE49-F238E27FC236}">
                            <a16:creationId xmlns:a16="http://schemas.microsoft.com/office/drawing/2014/main" id="{E9C8CF0B-42A3-4F32-8693-52293AD63CA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7" name="Group 179">
                      <a:extLst>
                        <a:ext uri="{FF2B5EF4-FFF2-40B4-BE49-F238E27FC236}">
                          <a16:creationId xmlns:a16="http://schemas.microsoft.com/office/drawing/2014/main" id="{C74A154F-053A-4D9B-85E5-8E7591C413BC}"/>
                        </a:ext>
                      </a:extLst>
                    </p:cNvPr>
                    <p:cNvGrpSpPr/>
                    <p:nvPr/>
                  </p:nvGrpSpPr>
                  <p:grpSpPr>
                    <a:xfrm>
                      <a:off x="4719823" y="2218458"/>
                      <a:ext cx="283630" cy="253824"/>
                      <a:chOff x="6986427" y="2972145"/>
                      <a:chExt cx="283630" cy="253824"/>
                    </a:xfrm>
                  </p:grpSpPr>
                  <p:pic>
                    <p:nvPicPr>
                      <p:cNvPr id="458" name="Picture 24 167">
                        <a:extLst>
                          <a:ext uri="{FF2B5EF4-FFF2-40B4-BE49-F238E27FC236}">
                            <a16:creationId xmlns:a16="http://schemas.microsoft.com/office/drawing/2014/main" id="{8B985778-6B83-42A3-BBBD-45265B5D1B3F}"/>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9" name="Picture 24 168">
                        <a:extLst>
                          <a:ext uri="{FF2B5EF4-FFF2-40B4-BE49-F238E27FC236}">
                            <a16:creationId xmlns:a16="http://schemas.microsoft.com/office/drawing/2014/main" id="{F712F755-6FBB-4A77-B98A-21AE0495385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1" name="Group 410">
                  <a:extLst>
                    <a:ext uri="{FF2B5EF4-FFF2-40B4-BE49-F238E27FC236}">
                      <a16:creationId xmlns:a16="http://schemas.microsoft.com/office/drawing/2014/main" id="{3029553B-F116-4EB1-AB8C-0FEDD60DD9AC}"/>
                    </a:ext>
                  </a:extLst>
                </p:cNvPr>
                <p:cNvGrpSpPr/>
                <p:nvPr/>
              </p:nvGrpSpPr>
              <p:grpSpPr>
                <a:xfrm rot="19661454">
                  <a:off x="6800712" y="2979296"/>
                  <a:ext cx="601238" cy="499826"/>
                  <a:chOff x="5841977" y="3176030"/>
                  <a:chExt cx="601238" cy="499826"/>
                </a:xfrm>
              </p:grpSpPr>
              <p:grpSp>
                <p:nvGrpSpPr>
                  <p:cNvPr id="440" name="Group 439">
                    <a:extLst>
                      <a:ext uri="{FF2B5EF4-FFF2-40B4-BE49-F238E27FC236}">
                        <a16:creationId xmlns:a16="http://schemas.microsoft.com/office/drawing/2014/main" id="{60FDC045-A4F0-44BB-976D-0FC72CAF65CB}"/>
                      </a:ext>
                    </a:extLst>
                  </p:cNvPr>
                  <p:cNvGrpSpPr/>
                  <p:nvPr/>
                </p:nvGrpSpPr>
                <p:grpSpPr>
                  <a:xfrm rot="19742345">
                    <a:off x="5841977" y="3207622"/>
                    <a:ext cx="499826" cy="320263"/>
                    <a:chOff x="4503627" y="2218458"/>
                    <a:chExt cx="499826" cy="320263"/>
                  </a:xfrm>
                </p:grpSpPr>
                <p:grpSp>
                  <p:nvGrpSpPr>
                    <p:cNvPr id="448" name="Group 176">
                      <a:extLst>
                        <a:ext uri="{FF2B5EF4-FFF2-40B4-BE49-F238E27FC236}">
                          <a16:creationId xmlns:a16="http://schemas.microsoft.com/office/drawing/2014/main" id="{B1D9F9A7-7C9D-4488-B108-1873332EACD6}"/>
                        </a:ext>
                      </a:extLst>
                    </p:cNvPr>
                    <p:cNvGrpSpPr/>
                    <p:nvPr/>
                  </p:nvGrpSpPr>
                  <p:grpSpPr>
                    <a:xfrm>
                      <a:off x="4503627" y="2301538"/>
                      <a:ext cx="300259" cy="237183"/>
                      <a:chOff x="2962956" y="2115885"/>
                      <a:chExt cx="300259" cy="237183"/>
                    </a:xfrm>
                  </p:grpSpPr>
                  <p:pic>
                    <p:nvPicPr>
                      <p:cNvPr id="452" name="Picture 24 169">
                        <a:extLst>
                          <a:ext uri="{FF2B5EF4-FFF2-40B4-BE49-F238E27FC236}">
                            <a16:creationId xmlns:a16="http://schemas.microsoft.com/office/drawing/2014/main" id="{FC6D9100-D9A0-4583-9E79-D0A23BA9ED0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70">
                        <a:extLst>
                          <a:ext uri="{FF2B5EF4-FFF2-40B4-BE49-F238E27FC236}">
                            <a16:creationId xmlns:a16="http://schemas.microsoft.com/office/drawing/2014/main" id="{87659A72-1A38-43B1-AE19-3CD0F8DC1FB4}"/>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01406DB4-2C08-45D2-9025-78698A79C4FE}"/>
                        </a:ext>
                      </a:extLst>
                    </p:cNvPr>
                    <p:cNvGrpSpPr/>
                    <p:nvPr/>
                  </p:nvGrpSpPr>
                  <p:grpSpPr>
                    <a:xfrm>
                      <a:off x="4719823" y="2218458"/>
                      <a:ext cx="283630" cy="253824"/>
                      <a:chOff x="6986427" y="2972145"/>
                      <a:chExt cx="283630" cy="253824"/>
                    </a:xfrm>
                  </p:grpSpPr>
                  <p:pic>
                    <p:nvPicPr>
                      <p:cNvPr id="450" name="Picture 24 171">
                        <a:extLst>
                          <a:ext uri="{FF2B5EF4-FFF2-40B4-BE49-F238E27FC236}">
                            <a16:creationId xmlns:a16="http://schemas.microsoft.com/office/drawing/2014/main" id="{B860B14D-E59E-4E92-B66F-D23F6BBD75C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72">
                        <a:extLst>
                          <a:ext uri="{FF2B5EF4-FFF2-40B4-BE49-F238E27FC236}">
                            <a16:creationId xmlns:a16="http://schemas.microsoft.com/office/drawing/2014/main" id="{225EAF56-374F-495A-A608-2A0E59FE5C2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1" name="Group 440">
                    <a:extLst>
                      <a:ext uri="{FF2B5EF4-FFF2-40B4-BE49-F238E27FC236}">
                        <a16:creationId xmlns:a16="http://schemas.microsoft.com/office/drawing/2014/main" id="{9F102CEE-8BC6-4605-A930-65DD4497F72F}"/>
                      </a:ext>
                    </a:extLst>
                  </p:cNvPr>
                  <p:cNvGrpSpPr/>
                  <p:nvPr/>
                </p:nvGrpSpPr>
                <p:grpSpPr>
                  <a:xfrm rot="17239213">
                    <a:off x="6033171" y="3265811"/>
                    <a:ext cx="499826" cy="320263"/>
                    <a:chOff x="4503627" y="2218458"/>
                    <a:chExt cx="499826" cy="320263"/>
                  </a:xfrm>
                </p:grpSpPr>
                <p:grpSp>
                  <p:nvGrpSpPr>
                    <p:cNvPr id="442" name="Group 176">
                      <a:extLst>
                        <a:ext uri="{FF2B5EF4-FFF2-40B4-BE49-F238E27FC236}">
                          <a16:creationId xmlns:a16="http://schemas.microsoft.com/office/drawing/2014/main" id="{254DEF47-9FCA-4156-AB03-0F86DE77BCD4}"/>
                        </a:ext>
                      </a:extLst>
                    </p:cNvPr>
                    <p:cNvGrpSpPr/>
                    <p:nvPr/>
                  </p:nvGrpSpPr>
                  <p:grpSpPr>
                    <a:xfrm>
                      <a:off x="4503627" y="2301538"/>
                      <a:ext cx="300259" cy="237183"/>
                      <a:chOff x="2962956" y="2115885"/>
                      <a:chExt cx="300259" cy="237183"/>
                    </a:xfrm>
                  </p:grpSpPr>
                  <p:pic>
                    <p:nvPicPr>
                      <p:cNvPr id="446" name="Picture 24 173">
                        <a:extLst>
                          <a:ext uri="{FF2B5EF4-FFF2-40B4-BE49-F238E27FC236}">
                            <a16:creationId xmlns:a16="http://schemas.microsoft.com/office/drawing/2014/main" id="{26B33132-AA71-46C8-B5D1-781820C5BAF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7" name="Picture 24 174">
                        <a:extLst>
                          <a:ext uri="{FF2B5EF4-FFF2-40B4-BE49-F238E27FC236}">
                            <a16:creationId xmlns:a16="http://schemas.microsoft.com/office/drawing/2014/main" id="{158F1FF8-89D0-4845-8B71-34FA95CB299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3" name="Group 179">
                      <a:extLst>
                        <a:ext uri="{FF2B5EF4-FFF2-40B4-BE49-F238E27FC236}">
                          <a16:creationId xmlns:a16="http://schemas.microsoft.com/office/drawing/2014/main" id="{ACA479A4-9ACE-4192-B22F-1F82A4880433}"/>
                        </a:ext>
                      </a:extLst>
                    </p:cNvPr>
                    <p:cNvGrpSpPr/>
                    <p:nvPr/>
                  </p:nvGrpSpPr>
                  <p:grpSpPr>
                    <a:xfrm>
                      <a:off x="4719823" y="2218458"/>
                      <a:ext cx="283630" cy="253824"/>
                      <a:chOff x="6986427" y="2972145"/>
                      <a:chExt cx="283630" cy="253824"/>
                    </a:xfrm>
                  </p:grpSpPr>
                  <p:pic>
                    <p:nvPicPr>
                      <p:cNvPr id="444" name="Picture 24 175">
                        <a:extLst>
                          <a:ext uri="{FF2B5EF4-FFF2-40B4-BE49-F238E27FC236}">
                            <a16:creationId xmlns:a16="http://schemas.microsoft.com/office/drawing/2014/main" id="{7AA67AE8-6F34-49EB-A3CB-CF864D59405B}"/>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5" name="Picture 24 176">
                        <a:extLst>
                          <a:ext uri="{FF2B5EF4-FFF2-40B4-BE49-F238E27FC236}">
                            <a16:creationId xmlns:a16="http://schemas.microsoft.com/office/drawing/2014/main" id="{2003080C-ECB8-444C-B324-14ECDE9BBA7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12" name="Group 411">
                  <a:extLst>
                    <a:ext uri="{FF2B5EF4-FFF2-40B4-BE49-F238E27FC236}">
                      <a16:creationId xmlns:a16="http://schemas.microsoft.com/office/drawing/2014/main" id="{DBF5678B-9D50-4843-91CC-B52468E4C584}"/>
                    </a:ext>
                  </a:extLst>
                </p:cNvPr>
                <p:cNvGrpSpPr/>
                <p:nvPr/>
              </p:nvGrpSpPr>
              <p:grpSpPr>
                <a:xfrm rot="2171672">
                  <a:off x="7250310" y="2916884"/>
                  <a:ext cx="559876" cy="378452"/>
                  <a:chOff x="4777947" y="3207622"/>
                  <a:chExt cx="559876" cy="378452"/>
                </a:xfrm>
              </p:grpSpPr>
              <p:grpSp>
                <p:nvGrpSpPr>
                  <p:cNvPr id="428" name="Group 427">
                    <a:extLst>
                      <a:ext uri="{FF2B5EF4-FFF2-40B4-BE49-F238E27FC236}">
                        <a16:creationId xmlns:a16="http://schemas.microsoft.com/office/drawing/2014/main" id="{850D4D46-2D9B-4EED-92C9-CC330616E01A}"/>
                      </a:ext>
                    </a:extLst>
                  </p:cNvPr>
                  <p:cNvGrpSpPr/>
                  <p:nvPr/>
                </p:nvGrpSpPr>
                <p:grpSpPr>
                  <a:xfrm>
                    <a:off x="4777947" y="3207622"/>
                    <a:ext cx="499826" cy="320263"/>
                    <a:chOff x="4503627" y="2218458"/>
                    <a:chExt cx="499826" cy="320263"/>
                  </a:xfrm>
                </p:grpSpPr>
                <p:grpSp>
                  <p:nvGrpSpPr>
                    <p:cNvPr id="434" name="Group 176">
                      <a:extLst>
                        <a:ext uri="{FF2B5EF4-FFF2-40B4-BE49-F238E27FC236}">
                          <a16:creationId xmlns:a16="http://schemas.microsoft.com/office/drawing/2014/main" id="{F5B0B2FE-F256-4412-89F9-4EADC43CC975}"/>
                        </a:ext>
                      </a:extLst>
                    </p:cNvPr>
                    <p:cNvGrpSpPr/>
                    <p:nvPr/>
                  </p:nvGrpSpPr>
                  <p:grpSpPr>
                    <a:xfrm>
                      <a:off x="4503627" y="2301538"/>
                      <a:ext cx="300259" cy="237183"/>
                      <a:chOff x="2962956" y="2115885"/>
                      <a:chExt cx="300259" cy="237183"/>
                    </a:xfrm>
                  </p:grpSpPr>
                  <p:pic>
                    <p:nvPicPr>
                      <p:cNvPr id="438" name="Picture 24 177">
                        <a:extLst>
                          <a:ext uri="{FF2B5EF4-FFF2-40B4-BE49-F238E27FC236}">
                            <a16:creationId xmlns:a16="http://schemas.microsoft.com/office/drawing/2014/main" id="{39277609-2C6E-49EB-8B6A-427C5F96448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9" name="Picture 24 178">
                        <a:extLst>
                          <a:ext uri="{FF2B5EF4-FFF2-40B4-BE49-F238E27FC236}">
                            <a16:creationId xmlns:a16="http://schemas.microsoft.com/office/drawing/2014/main" id="{101B13C9-CEC1-48C7-BAE9-35D45AF2181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5" name="Group 179">
                      <a:extLst>
                        <a:ext uri="{FF2B5EF4-FFF2-40B4-BE49-F238E27FC236}">
                          <a16:creationId xmlns:a16="http://schemas.microsoft.com/office/drawing/2014/main" id="{CE425894-9B87-404F-83D5-D385A7B95D8F}"/>
                        </a:ext>
                      </a:extLst>
                    </p:cNvPr>
                    <p:cNvGrpSpPr/>
                    <p:nvPr/>
                  </p:nvGrpSpPr>
                  <p:grpSpPr>
                    <a:xfrm>
                      <a:off x="4719823" y="2218458"/>
                      <a:ext cx="283630" cy="253824"/>
                      <a:chOff x="6986427" y="2972145"/>
                      <a:chExt cx="283630" cy="253824"/>
                    </a:xfrm>
                  </p:grpSpPr>
                  <p:pic>
                    <p:nvPicPr>
                      <p:cNvPr id="436" name="Picture 24 179">
                        <a:extLst>
                          <a:ext uri="{FF2B5EF4-FFF2-40B4-BE49-F238E27FC236}">
                            <a16:creationId xmlns:a16="http://schemas.microsoft.com/office/drawing/2014/main" id="{AFC63CBA-94C7-4362-9FA8-167C0C3AB42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7" name="Picture 24 180">
                        <a:extLst>
                          <a:ext uri="{FF2B5EF4-FFF2-40B4-BE49-F238E27FC236}">
                            <a16:creationId xmlns:a16="http://schemas.microsoft.com/office/drawing/2014/main" id="{84FA0710-F22A-4976-B8E9-A7974299FB89}"/>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29" name="Group 428">
                    <a:extLst>
                      <a:ext uri="{FF2B5EF4-FFF2-40B4-BE49-F238E27FC236}">
                        <a16:creationId xmlns:a16="http://schemas.microsoft.com/office/drawing/2014/main" id="{BF936D83-2C2B-4219-BF31-EE6F4A4E47BC}"/>
                      </a:ext>
                    </a:extLst>
                  </p:cNvPr>
                  <p:cNvGrpSpPr/>
                  <p:nvPr/>
                </p:nvGrpSpPr>
                <p:grpSpPr>
                  <a:xfrm>
                    <a:off x="4935889" y="3332309"/>
                    <a:ext cx="401934" cy="253765"/>
                    <a:chOff x="4503627" y="2284956"/>
                    <a:chExt cx="401934" cy="253765"/>
                  </a:xfrm>
                </p:grpSpPr>
                <p:grpSp>
                  <p:nvGrpSpPr>
                    <p:cNvPr id="430" name="Group 176">
                      <a:extLst>
                        <a:ext uri="{FF2B5EF4-FFF2-40B4-BE49-F238E27FC236}">
                          <a16:creationId xmlns:a16="http://schemas.microsoft.com/office/drawing/2014/main" id="{C96E8067-997A-4130-A39E-83A2CA0C7632}"/>
                        </a:ext>
                      </a:extLst>
                    </p:cNvPr>
                    <p:cNvGrpSpPr/>
                    <p:nvPr/>
                  </p:nvGrpSpPr>
                  <p:grpSpPr>
                    <a:xfrm>
                      <a:off x="4503627" y="2301538"/>
                      <a:ext cx="300259" cy="237183"/>
                      <a:chOff x="2962956" y="2115885"/>
                      <a:chExt cx="300259" cy="237183"/>
                    </a:xfrm>
                  </p:grpSpPr>
                  <p:pic>
                    <p:nvPicPr>
                      <p:cNvPr id="432" name="Picture 24 181">
                        <a:extLst>
                          <a:ext uri="{FF2B5EF4-FFF2-40B4-BE49-F238E27FC236}">
                            <a16:creationId xmlns:a16="http://schemas.microsoft.com/office/drawing/2014/main" id="{B348C8E6-C9E5-429B-A132-8DEF4BED202F}"/>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3" name="Picture 24 182">
                        <a:extLst>
                          <a:ext uri="{FF2B5EF4-FFF2-40B4-BE49-F238E27FC236}">
                            <a16:creationId xmlns:a16="http://schemas.microsoft.com/office/drawing/2014/main" id="{BB42FF65-A688-40A6-98B8-DCCF65B56AA3}"/>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431" name="Picture 24 183">
                      <a:extLst>
                        <a:ext uri="{FF2B5EF4-FFF2-40B4-BE49-F238E27FC236}">
                          <a16:creationId xmlns:a16="http://schemas.microsoft.com/office/drawing/2014/main" id="{D3C3DD03-BDBA-468C-803A-E33DD74FB2BF}"/>
                        </a:ext>
                      </a:extLst>
                    </p:cNvPr>
                    <p:cNvPicPr>
                      <a:picLocks noChangeAspect="1" noChangeArrowheads="1"/>
                    </p:cNvPicPr>
                    <p:nvPr/>
                  </p:nvPicPr>
                  <p:blipFill>
                    <a:blip r:embed="rId7"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413" name="Group 412">
                  <a:extLst>
                    <a:ext uri="{FF2B5EF4-FFF2-40B4-BE49-F238E27FC236}">
                      <a16:creationId xmlns:a16="http://schemas.microsoft.com/office/drawing/2014/main" id="{573581EC-1B95-406F-84C1-C8C960371216}"/>
                    </a:ext>
                  </a:extLst>
                </p:cNvPr>
                <p:cNvGrpSpPr/>
                <p:nvPr/>
              </p:nvGrpSpPr>
              <p:grpSpPr>
                <a:xfrm rot="21049340">
                  <a:off x="7270080" y="2509410"/>
                  <a:ext cx="601238" cy="499826"/>
                  <a:chOff x="5841977" y="3176030"/>
                  <a:chExt cx="601238" cy="499826"/>
                </a:xfrm>
              </p:grpSpPr>
              <p:grpSp>
                <p:nvGrpSpPr>
                  <p:cNvPr id="414" name="Group 413">
                    <a:extLst>
                      <a:ext uri="{FF2B5EF4-FFF2-40B4-BE49-F238E27FC236}">
                        <a16:creationId xmlns:a16="http://schemas.microsoft.com/office/drawing/2014/main" id="{378850AB-2B2A-475A-8438-F9D652E65416}"/>
                      </a:ext>
                    </a:extLst>
                  </p:cNvPr>
                  <p:cNvGrpSpPr/>
                  <p:nvPr/>
                </p:nvGrpSpPr>
                <p:grpSpPr>
                  <a:xfrm rot="19742345">
                    <a:off x="5841977" y="3207622"/>
                    <a:ext cx="499826" cy="320263"/>
                    <a:chOff x="4503627" y="2218458"/>
                    <a:chExt cx="499826" cy="320263"/>
                  </a:xfrm>
                </p:grpSpPr>
                <p:grpSp>
                  <p:nvGrpSpPr>
                    <p:cNvPr id="422" name="Group 176">
                      <a:extLst>
                        <a:ext uri="{FF2B5EF4-FFF2-40B4-BE49-F238E27FC236}">
                          <a16:creationId xmlns:a16="http://schemas.microsoft.com/office/drawing/2014/main" id="{09039379-CB61-41B6-8644-7B6B869B11F5}"/>
                        </a:ext>
                      </a:extLst>
                    </p:cNvPr>
                    <p:cNvGrpSpPr/>
                    <p:nvPr/>
                  </p:nvGrpSpPr>
                  <p:grpSpPr>
                    <a:xfrm>
                      <a:off x="4503627" y="2301538"/>
                      <a:ext cx="300259" cy="237183"/>
                      <a:chOff x="2962956" y="2115885"/>
                      <a:chExt cx="300259" cy="237183"/>
                    </a:xfrm>
                  </p:grpSpPr>
                  <p:pic>
                    <p:nvPicPr>
                      <p:cNvPr id="426" name="Picture 24 185">
                        <a:extLst>
                          <a:ext uri="{FF2B5EF4-FFF2-40B4-BE49-F238E27FC236}">
                            <a16:creationId xmlns:a16="http://schemas.microsoft.com/office/drawing/2014/main" id="{4B96D471-24DF-429C-9925-8C799C872D62}"/>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7" name="Picture 24 186">
                        <a:extLst>
                          <a:ext uri="{FF2B5EF4-FFF2-40B4-BE49-F238E27FC236}">
                            <a16:creationId xmlns:a16="http://schemas.microsoft.com/office/drawing/2014/main" id="{1C5C24F7-84FD-409E-A3E5-1291DE46A8B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3" name="Group 179">
                      <a:extLst>
                        <a:ext uri="{FF2B5EF4-FFF2-40B4-BE49-F238E27FC236}">
                          <a16:creationId xmlns:a16="http://schemas.microsoft.com/office/drawing/2014/main" id="{AE054F83-E25F-4E37-AD41-3E76994AB4D5}"/>
                        </a:ext>
                      </a:extLst>
                    </p:cNvPr>
                    <p:cNvGrpSpPr/>
                    <p:nvPr/>
                  </p:nvGrpSpPr>
                  <p:grpSpPr>
                    <a:xfrm>
                      <a:off x="4719823" y="2218458"/>
                      <a:ext cx="283630" cy="253824"/>
                      <a:chOff x="6986427" y="2972145"/>
                      <a:chExt cx="283630" cy="253824"/>
                    </a:xfrm>
                  </p:grpSpPr>
                  <p:pic>
                    <p:nvPicPr>
                      <p:cNvPr id="424" name="Picture 24 187">
                        <a:extLst>
                          <a:ext uri="{FF2B5EF4-FFF2-40B4-BE49-F238E27FC236}">
                            <a16:creationId xmlns:a16="http://schemas.microsoft.com/office/drawing/2014/main" id="{63FB6560-C794-4C7F-84CA-F07D048A2060}"/>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5" name="Picture 24 188">
                        <a:extLst>
                          <a:ext uri="{FF2B5EF4-FFF2-40B4-BE49-F238E27FC236}">
                            <a16:creationId xmlns:a16="http://schemas.microsoft.com/office/drawing/2014/main" id="{14204A56-DBEA-4D4B-BCC9-E6D7B5081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5" name="Group 414">
                    <a:extLst>
                      <a:ext uri="{FF2B5EF4-FFF2-40B4-BE49-F238E27FC236}">
                        <a16:creationId xmlns:a16="http://schemas.microsoft.com/office/drawing/2014/main" id="{9F7F4F97-1D3D-43EE-991F-1B7BDCF5DB7A}"/>
                      </a:ext>
                    </a:extLst>
                  </p:cNvPr>
                  <p:cNvGrpSpPr/>
                  <p:nvPr/>
                </p:nvGrpSpPr>
                <p:grpSpPr>
                  <a:xfrm rot="17239213">
                    <a:off x="6033171" y="3265811"/>
                    <a:ext cx="499826" cy="320263"/>
                    <a:chOff x="4503627" y="2218458"/>
                    <a:chExt cx="499826" cy="320263"/>
                  </a:xfrm>
                </p:grpSpPr>
                <p:grpSp>
                  <p:nvGrpSpPr>
                    <p:cNvPr id="416" name="Group 176">
                      <a:extLst>
                        <a:ext uri="{FF2B5EF4-FFF2-40B4-BE49-F238E27FC236}">
                          <a16:creationId xmlns:a16="http://schemas.microsoft.com/office/drawing/2014/main" id="{A1508F4E-187C-4E97-AA05-8CAB1CF017E1}"/>
                        </a:ext>
                      </a:extLst>
                    </p:cNvPr>
                    <p:cNvGrpSpPr/>
                    <p:nvPr/>
                  </p:nvGrpSpPr>
                  <p:grpSpPr>
                    <a:xfrm>
                      <a:off x="4503627" y="2301538"/>
                      <a:ext cx="300259" cy="237183"/>
                      <a:chOff x="2962956" y="2115885"/>
                      <a:chExt cx="300259" cy="237183"/>
                    </a:xfrm>
                  </p:grpSpPr>
                  <p:pic>
                    <p:nvPicPr>
                      <p:cNvPr id="420" name="Picture 24 189">
                        <a:extLst>
                          <a:ext uri="{FF2B5EF4-FFF2-40B4-BE49-F238E27FC236}">
                            <a16:creationId xmlns:a16="http://schemas.microsoft.com/office/drawing/2014/main" id="{60C6F491-5AA3-4063-9797-B2CFB7003609}"/>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1" name="Picture 24 190">
                        <a:extLst>
                          <a:ext uri="{FF2B5EF4-FFF2-40B4-BE49-F238E27FC236}">
                            <a16:creationId xmlns:a16="http://schemas.microsoft.com/office/drawing/2014/main" id="{7AF88F86-EBAA-4965-A3EA-64D26DAB37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7" name="Group 179">
                      <a:extLst>
                        <a:ext uri="{FF2B5EF4-FFF2-40B4-BE49-F238E27FC236}">
                          <a16:creationId xmlns:a16="http://schemas.microsoft.com/office/drawing/2014/main" id="{5391D738-CB71-4D2B-8524-851B95AD9DF3}"/>
                        </a:ext>
                      </a:extLst>
                    </p:cNvPr>
                    <p:cNvGrpSpPr/>
                    <p:nvPr/>
                  </p:nvGrpSpPr>
                  <p:grpSpPr>
                    <a:xfrm>
                      <a:off x="4719823" y="2218458"/>
                      <a:ext cx="283630" cy="253824"/>
                      <a:chOff x="6986427" y="2972145"/>
                      <a:chExt cx="283630" cy="253824"/>
                    </a:xfrm>
                  </p:grpSpPr>
                  <p:pic>
                    <p:nvPicPr>
                      <p:cNvPr id="418" name="Picture 24 191">
                        <a:extLst>
                          <a:ext uri="{FF2B5EF4-FFF2-40B4-BE49-F238E27FC236}">
                            <a16:creationId xmlns:a16="http://schemas.microsoft.com/office/drawing/2014/main" id="{9E03E9D2-0A72-432E-B23D-0CFF9C72DB4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9" name="Picture 24 192">
                        <a:extLst>
                          <a:ext uri="{FF2B5EF4-FFF2-40B4-BE49-F238E27FC236}">
                            <a16:creationId xmlns:a16="http://schemas.microsoft.com/office/drawing/2014/main" id="{E9B8804A-477B-49BE-8A0E-89DCC1B279F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87" name="Group 286">
                <a:extLst>
                  <a:ext uri="{FF2B5EF4-FFF2-40B4-BE49-F238E27FC236}">
                    <a16:creationId xmlns:a16="http://schemas.microsoft.com/office/drawing/2014/main" id="{F5A51BAE-08C1-4F5C-9425-31C9F6BEBB90}"/>
                  </a:ext>
                </a:extLst>
              </p:cNvPr>
              <p:cNvGrpSpPr/>
              <p:nvPr/>
            </p:nvGrpSpPr>
            <p:grpSpPr>
              <a:xfrm>
                <a:off x="5889081" y="2731026"/>
                <a:ext cx="1557892" cy="1293966"/>
                <a:chOff x="6991903" y="2695004"/>
                <a:chExt cx="1557892" cy="1293966"/>
              </a:xfrm>
            </p:grpSpPr>
            <p:grpSp>
              <p:nvGrpSpPr>
                <p:cNvPr id="288" name="Group 287">
                  <a:extLst>
                    <a:ext uri="{FF2B5EF4-FFF2-40B4-BE49-F238E27FC236}">
                      <a16:creationId xmlns:a16="http://schemas.microsoft.com/office/drawing/2014/main" id="{FA6AA8D2-CAB9-46F8-8164-8FE58E596918}"/>
                    </a:ext>
                  </a:extLst>
                </p:cNvPr>
                <p:cNvGrpSpPr/>
                <p:nvPr/>
              </p:nvGrpSpPr>
              <p:grpSpPr>
                <a:xfrm>
                  <a:off x="6991903" y="2695004"/>
                  <a:ext cx="657768" cy="378452"/>
                  <a:chOff x="4777947" y="3207622"/>
                  <a:chExt cx="657768" cy="378452"/>
                </a:xfrm>
              </p:grpSpPr>
              <p:grpSp>
                <p:nvGrpSpPr>
                  <p:cNvPr id="396" name="Group 395">
                    <a:extLst>
                      <a:ext uri="{FF2B5EF4-FFF2-40B4-BE49-F238E27FC236}">
                        <a16:creationId xmlns:a16="http://schemas.microsoft.com/office/drawing/2014/main" id="{E35E05F3-F538-43FD-8A43-29AC455F1865}"/>
                      </a:ext>
                    </a:extLst>
                  </p:cNvPr>
                  <p:cNvGrpSpPr/>
                  <p:nvPr/>
                </p:nvGrpSpPr>
                <p:grpSpPr>
                  <a:xfrm>
                    <a:off x="4777947" y="3207622"/>
                    <a:ext cx="499826" cy="320263"/>
                    <a:chOff x="4503627" y="2218458"/>
                    <a:chExt cx="499826" cy="320263"/>
                  </a:xfrm>
                </p:grpSpPr>
                <p:grpSp>
                  <p:nvGrpSpPr>
                    <p:cNvPr id="404" name="Group 176">
                      <a:extLst>
                        <a:ext uri="{FF2B5EF4-FFF2-40B4-BE49-F238E27FC236}">
                          <a16:creationId xmlns:a16="http://schemas.microsoft.com/office/drawing/2014/main" id="{8BB08527-AD6D-4B52-B41C-A0C48BA75E88}"/>
                        </a:ext>
                      </a:extLst>
                    </p:cNvPr>
                    <p:cNvGrpSpPr/>
                    <p:nvPr/>
                  </p:nvGrpSpPr>
                  <p:grpSpPr>
                    <a:xfrm>
                      <a:off x="4503627" y="2301538"/>
                      <a:ext cx="300259" cy="237183"/>
                      <a:chOff x="2962956" y="2115885"/>
                      <a:chExt cx="300259" cy="237183"/>
                    </a:xfrm>
                  </p:grpSpPr>
                  <p:pic>
                    <p:nvPicPr>
                      <p:cNvPr id="408" name="Picture 24 193">
                        <a:extLst>
                          <a:ext uri="{FF2B5EF4-FFF2-40B4-BE49-F238E27FC236}">
                            <a16:creationId xmlns:a16="http://schemas.microsoft.com/office/drawing/2014/main" id="{30486A1F-1276-4C6D-8B85-F72848E5BAEC}"/>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94">
                        <a:extLst>
                          <a:ext uri="{FF2B5EF4-FFF2-40B4-BE49-F238E27FC236}">
                            <a16:creationId xmlns:a16="http://schemas.microsoft.com/office/drawing/2014/main" id="{821ACC2E-EAC0-4D8A-AB7F-AF014AA8397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D8D98820-EA29-43A8-8099-9D1832B0CB23}"/>
                        </a:ext>
                      </a:extLst>
                    </p:cNvPr>
                    <p:cNvGrpSpPr/>
                    <p:nvPr/>
                  </p:nvGrpSpPr>
                  <p:grpSpPr>
                    <a:xfrm>
                      <a:off x="4719823" y="2218458"/>
                      <a:ext cx="283630" cy="253824"/>
                      <a:chOff x="6986427" y="2972145"/>
                      <a:chExt cx="283630" cy="253824"/>
                    </a:xfrm>
                  </p:grpSpPr>
                  <p:pic>
                    <p:nvPicPr>
                      <p:cNvPr id="406" name="Picture 24 195">
                        <a:extLst>
                          <a:ext uri="{FF2B5EF4-FFF2-40B4-BE49-F238E27FC236}">
                            <a16:creationId xmlns:a16="http://schemas.microsoft.com/office/drawing/2014/main" id="{31F217DB-F7C0-4CE7-BEF9-7651F903BBB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96">
                        <a:extLst>
                          <a:ext uri="{FF2B5EF4-FFF2-40B4-BE49-F238E27FC236}">
                            <a16:creationId xmlns:a16="http://schemas.microsoft.com/office/drawing/2014/main" id="{6C60C567-E64A-4912-A965-A11E1C3F3C24}"/>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97" name="Group 396">
                    <a:extLst>
                      <a:ext uri="{FF2B5EF4-FFF2-40B4-BE49-F238E27FC236}">
                        <a16:creationId xmlns:a16="http://schemas.microsoft.com/office/drawing/2014/main" id="{2CAB0BE3-9B97-4762-99B2-DAB601E6A4E6}"/>
                      </a:ext>
                    </a:extLst>
                  </p:cNvPr>
                  <p:cNvGrpSpPr/>
                  <p:nvPr/>
                </p:nvGrpSpPr>
                <p:grpSpPr>
                  <a:xfrm>
                    <a:off x="4935889" y="3265811"/>
                    <a:ext cx="499826" cy="320263"/>
                    <a:chOff x="4503627" y="2218458"/>
                    <a:chExt cx="499826" cy="320263"/>
                  </a:xfrm>
                </p:grpSpPr>
                <p:grpSp>
                  <p:nvGrpSpPr>
                    <p:cNvPr id="398" name="Group 176">
                      <a:extLst>
                        <a:ext uri="{FF2B5EF4-FFF2-40B4-BE49-F238E27FC236}">
                          <a16:creationId xmlns:a16="http://schemas.microsoft.com/office/drawing/2014/main" id="{9E8F6A13-4FBB-4618-922B-FB9484EA1053}"/>
                        </a:ext>
                      </a:extLst>
                    </p:cNvPr>
                    <p:cNvGrpSpPr/>
                    <p:nvPr/>
                  </p:nvGrpSpPr>
                  <p:grpSpPr>
                    <a:xfrm>
                      <a:off x="4503627" y="2301538"/>
                      <a:ext cx="300259" cy="237183"/>
                      <a:chOff x="2962956" y="2115885"/>
                      <a:chExt cx="300259" cy="237183"/>
                    </a:xfrm>
                  </p:grpSpPr>
                  <p:pic>
                    <p:nvPicPr>
                      <p:cNvPr id="402" name="Picture 24 197">
                        <a:extLst>
                          <a:ext uri="{FF2B5EF4-FFF2-40B4-BE49-F238E27FC236}">
                            <a16:creationId xmlns:a16="http://schemas.microsoft.com/office/drawing/2014/main" id="{38B50FF1-7DAF-4196-BC1B-16BA16EC8CEB}"/>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3" name="Picture 24 198">
                        <a:extLst>
                          <a:ext uri="{FF2B5EF4-FFF2-40B4-BE49-F238E27FC236}">
                            <a16:creationId xmlns:a16="http://schemas.microsoft.com/office/drawing/2014/main" id="{F5372939-4945-4745-B4AC-26F1460DB03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9" name="Group 179">
                      <a:extLst>
                        <a:ext uri="{FF2B5EF4-FFF2-40B4-BE49-F238E27FC236}">
                          <a16:creationId xmlns:a16="http://schemas.microsoft.com/office/drawing/2014/main" id="{7FCD94B8-C626-4518-9297-DE89AB968742}"/>
                        </a:ext>
                      </a:extLst>
                    </p:cNvPr>
                    <p:cNvGrpSpPr/>
                    <p:nvPr/>
                  </p:nvGrpSpPr>
                  <p:grpSpPr>
                    <a:xfrm>
                      <a:off x="4719823" y="2218458"/>
                      <a:ext cx="283630" cy="253824"/>
                      <a:chOff x="6986427" y="2972145"/>
                      <a:chExt cx="283630" cy="253824"/>
                    </a:xfrm>
                  </p:grpSpPr>
                  <p:pic>
                    <p:nvPicPr>
                      <p:cNvPr id="400" name="Picture 24 199">
                        <a:extLst>
                          <a:ext uri="{FF2B5EF4-FFF2-40B4-BE49-F238E27FC236}">
                            <a16:creationId xmlns:a16="http://schemas.microsoft.com/office/drawing/2014/main" id="{5BE10C24-4286-46B2-AF60-AFFF271E1B1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1" name="Picture 24 200">
                        <a:extLst>
                          <a:ext uri="{FF2B5EF4-FFF2-40B4-BE49-F238E27FC236}">
                            <a16:creationId xmlns:a16="http://schemas.microsoft.com/office/drawing/2014/main" id="{077A6454-E2A4-4780-8E99-FB7A1CAB587D}"/>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89" name="Group 288">
                  <a:extLst>
                    <a:ext uri="{FF2B5EF4-FFF2-40B4-BE49-F238E27FC236}">
                      <a16:creationId xmlns:a16="http://schemas.microsoft.com/office/drawing/2014/main" id="{2CC7970A-EDB6-4090-80BB-7B94373B94BB}"/>
                    </a:ext>
                  </a:extLst>
                </p:cNvPr>
                <p:cNvGrpSpPr/>
                <p:nvPr/>
              </p:nvGrpSpPr>
              <p:grpSpPr>
                <a:xfrm>
                  <a:off x="7000217" y="2970983"/>
                  <a:ext cx="601238" cy="499826"/>
                  <a:chOff x="5841977" y="3176030"/>
                  <a:chExt cx="601238" cy="499826"/>
                </a:xfrm>
              </p:grpSpPr>
              <p:grpSp>
                <p:nvGrpSpPr>
                  <p:cNvPr id="382" name="Group 381">
                    <a:extLst>
                      <a:ext uri="{FF2B5EF4-FFF2-40B4-BE49-F238E27FC236}">
                        <a16:creationId xmlns:a16="http://schemas.microsoft.com/office/drawing/2014/main" id="{A6E41DF1-7738-42B1-959E-4DA74AD41A37}"/>
                      </a:ext>
                    </a:extLst>
                  </p:cNvPr>
                  <p:cNvGrpSpPr/>
                  <p:nvPr/>
                </p:nvGrpSpPr>
                <p:grpSpPr>
                  <a:xfrm rot="19742345">
                    <a:off x="5841977" y="3207622"/>
                    <a:ext cx="499826" cy="320263"/>
                    <a:chOff x="4503627" y="2218458"/>
                    <a:chExt cx="499826" cy="320263"/>
                  </a:xfrm>
                </p:grpSpPr>
                <p:grpSp>
                  <p:nvGrpSpPr>
                    <p:cNvPr id="390" name="Group 176">
                      <a:extLst>
                        <a:ext uri="{FF2B5EF4-FFF2-40B4-BE49-F238E27FC236}">
                          <a16:creationId xmlns:a16="http://schemas.microsoft.com/office/drawing/2014/main" id="{7531ED96-1F05-44C0-B4AD-3F7A0981D654}"/>
                        </a:ext>
                      </a:extLst>
                    </p:cNvPr>
                    <p:cNvGrpSpPr/>
                    <p:nvPr/>
                  </p:nvGrpSpPr>
                  <p:grpSpPr>
                    <a:xfrm>
                      <a:off x="4503627" y="2301538"/>
                      <a:ext cx="300259" cy="237183"/>
                      <a:chOff x="2962956" y="2115885"/>
                      <a:chExt cx="300259" cy="237183"/>
                    </a:xfrm>
                  </p:grpSpPr>
                  <p:pic>
                    <p:nvPicPr>
                      <p:cNvPr id="394" name="Picture 24 201">
                        <a:extLst>
                          <a:ext uri="{FF2B5EF4-FFF2-40B4-BE49-F238E27FC236}">
                            <a16:creationId xmlns:a16="http://schemas.microsoft.com/office/drawing/2014/main" id="{4094A73C-395E-4FBC-8672-C53A827302C8}"/>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202">
                        <a:extLst>
                          <a:ext uri="{FF2B5EF4-FFF2-40B4-BE49-F238E27FC236}">
                            <a16:creationId xmlns:a16="http://schemas.microsoft.com/office/drawing/2014/main" id="{6C9AF8E6-1D7E-4A8D-B85A-A4BF93076D1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4215964E-6D26-437B-9368-4E243D60EB71}"/>
                        </a:ext>
                      </a:extLst>
                    </p:cNvPr>
                    <p:cNvGrpSpPr/>
                    <p:nvPr/>
                  </p:nvGrpSpPr>
                  <p:grpSpPr>
                    <a:xfrm>
                      <a:off x="4719823" y="2218458"/>
                      <a:ext cx="283630" cy="253824"/>
                      <a:chOff x="6986427" y="2972145"/>
                      <a:chExt cx="283630" cy="253824"/>
                    </a:xfrm>
                  </p:grpSpPr>
                  <p:pic>
                    <p:nvPicPr>
                      <p:cNvPr id="392" name="Picture 24 203">
                        <a:extLst>
                          <a:ext uri="{FF2B5EF4-FFF2-40B4-BE49-F238E27FC236}">
                            <a16:creationId xmlns:a16="http://schemas.microsoft.com/office/drawing/2014/main" id="{F22E10EA-AA41-401E-8547-A181242558F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204">
                        <a:extLst>
                          <a:ext uri="{FF2B5EF4-FFF2-40B4-BE49-F238E27FC236}">
                            <a16:creationId xmlns:a16="http://schemas.microsoft.com/office/drawing/2014/main" id="{5F0B892B-D4B3-4A33-AC3D-B18DAD0FC3D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3" name="Group 382">
                    <a:extLst>
                      <a:ext uri="{FF2B5EF4-FFF2-40B4-BE49-F238E27FC236}">
                        <a16:creationId xmlns:a16="http://schemas.microsoft.com/office/drawing/2014/main" id="{5AE30081-93AB-43A1-A5E2-D7150E2DE113}"/>
                      </a:ext>
                    </a:extLst>
                  </p:cNvPr>
                  <p:cNvGrpSpPr/>
                  <p:nvPr/>
                </p:nvGrpSpPr>
                <p:grpSpPr>
                  <a:xfrm rot="17239213">
                    <a:off x="6033171" y="3265811"/>
                    <a:ext cx="499826" cy="320263"/>
                    <a:chOff x="4503627" y="2218458"/>
                    <a:chExt cx="499826" cy="320263"/>
                  </a:xfrm>
                </p:grpSpPr>
                <p:grpSp>
                  <p:nvGrpSpPr>
                    <p:cNvPr id="384" name="Group 176">
                      <a:extLst>
                        <a:ext uri="{FF2B5EF4-FFF2-40B4-BE49-F238E27FC236}">
                          <a16:creationId xmlns:a16="http://schemas.microsoft.com/office/drawing/2014/main" id="{58A63867-FC0B-4C71-8B98-33AFB113D4AC}"/>
                        </a:ext>
                      </a:extLst>
                    </p:cNvPr>
                    <p:cNvGrpSpPr/>
                    <p:nvPr/>
                  </p:nvGrpSpPr>
                  <p:grpSpPr>
                    <a:xfrm>
                      <a:off x="4503627" y="2301538"/>
                      <a:ext cx="300259" cy="237183"/>
                      <a:chOff x="2962956" y="2115885"/>
                      <a:chExt cx="300259" cy="237183"/>
                    </a:xfrm>
                  </p:grpSpPr>
                  <p:pic>
                    <p:nvPicPr>
                      <p:cNvPr id="388" name="Picture 24 205">
                        <a:extLst>
                          <a:ext uri="{FF2B5EF4-FFF2-40B4-BE49-F238E27FC236}">
                            <a16:creationId xmlns:a16="http://schemas.microsoft.com/office/drawing/2014/main" id="{7C3F2648-8A50-4AA9-8757-1CB5DEC7620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9" name="Picture 24 206">
                        <a:extLst>
                          <a:ext uri="{FF2B5EF4-FFF2-40B4-BE49-F238E27FC236}">
                            <a16:creationId xmlns:a16="http://schemas.microsoft.com/office/drawing/2014/main" id="{EB42886E-4F64-4BF7-A40E-6E54498E5829}"/>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5" name="Group 179">
                      <a:extLst>
                        <a:ext uri="{FF2B5EF4-FFF2-40B4-BE49-F238E27FC236}">
                          <a16:creationId xmlns:a16="http://schemas.microsoft.com/office/drawing/2014/main" id="{1A06FAE9-B293-4559-BF9E-9DF3499895C8}"/>
                        </a:ext>
                      </a:extLst>
                    </p:cNvPr>
                    <p:cNvGrpSpPr/>
                    <p:nvPr/>
                  </p:nvGrpSpPr>
                  <p:grpSpPr>
                    <a:xfrm>
                      <a:off x="4719823" y="2218458"/>
                      <a:ext cx="283630" cy="253824"/>
                      <a:chOff x="6986427" y="2972145"/>
                      <a:chExt cx="283630" cy="253824"/>
                    </a:xfrm>
                  </p:grpSpPr>
                  <p:pic>
                    <p:nvPicPr>
                      <p:cNvPr id="386" name="Picture 24 207">
                        <a:extLst>
                          <a:ext uri="{FF2B5EF4-FFF2-40B4-BE49-F238E27FC236}">
                            <a16:creationId xmlns:a16="http://schemas.microsoft.com/office/drawing/2014/main" id="{D4659D7B-894B-4283-BDA3-C155AB1F571C}"/>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7" name="Picture 24 208">
                        <a:extLst>
                          <a:ext uri="{FF2B5EF4-FFF2-40B4-BE49-F238E27FC236}">
                            <a16:creationId xmlns:a16="http://schemas.microsoft.com/office/drawing/2014/main" id="{FE7CF595-DB9D-495B-8DD0-8B81BC460B76}"/>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0" name="Group 289">
                  <a:extLst>
                    <a:ext uri="{FF2B5EF4-FFF2-40B4-BE49-F238E27FC236}">
                      <a16:creationId xmlns:a16="http://schemas.microsoft.com/office/drawing/2014/main" id="{69FC05C4-9E87-49C9-917F-5F11BA11BBAF}"/>
                    </a:ext>
                  </a:extLst>
                </p:cNvPr>
                <p:cNvGrpSpPr/>
                <p:nvPr/>
              </p:nvGrpSpPr>
              <p:grpSpPr>
                <a:xfrm>
                  <a:off x="7469330" y="2714400"/>
                  <a:ext cx="1055948" cy="610380"/>
                  <a:chOff x="6261214" y="3135578"/>
                  <a:chExt cx="1055948" cy="610380"/>
                </a:xfrm>
              </p:grpSpPr>
              <p:grpSp>
                <p:nvGrpSpPr>
                  <p:cNvPr id="352" name="Group 351">
                    <a:extLst>
                      <a:ext uri="{FF2B5EF4-FFF2-40B4-BE49-F238E27FC236}">
                        <a16:creationId xmlns:a16="http://schemas.microsoft.com/office/drawing/2014/main" id="{8735A5D4-5459-49FD-9AA1-E27F4C778A66}"/>
                      </a:ext>
                    </a:extLst>
                  </p:cNvPr>
                  <p:cNvGrpSpPr/>
                  <p:nvPr/>
                </p:nvGrpSpPr>
                <p:grpSpPr>
                  <a:xfrm>
                    <a:off x="6659394" y="3135578"/>
                    <a:ext cx="657768" cy="378452"/>
                    <a:chOff x="4777947" y="3207622"/>
                    <a:chExt cx="657768" cy="378452"/>
                  </a:xfrm>
                </p:grpSpPr>
                <p:grpSp>
                  <p:nvGrpSpPr>
                    <p:cNvPr id="368" name="Group 367">
                      <a:extLst>
                        <a:ext uri="{FF2B5EF4-FFF2-40B4-BE49-F238E27FC236}">
                          <a16:creationId xmlns:a16="http://schemas.microsoft.com/office/drawing/2014/main" id="{698A5316-E239-482E-A3BB-3D6AC814CEBB}"/>
                        </a:ext>
                      </a:extLst>
                    </p:cNvPr>
                    <p:cNvGrpSpPr/>
                    <p:nvPr/>
                  </p:nvGrpSpPr>
                  <p:grpSpPr>
                    <a:xfrm>
                      <a:off x="4777947" y="3207622"/>
                      <a:ext cx="499826" cy="320263"/>
                      <a:chOff x="4503627" y="2218458"/>
                      <a:chExt cx="499826" cy="320263"/>
                    </a:xfrm>
                  </p:grpSpPr>
                  <p:grpSp>
                    <p:nvGrpSpPr>
                      <p:cNvPr id="376" name="Group 176">
                        <a:extLst>
                          <a:ext uri="{FF2B5EF4-FFF2-40B4-BE49-F238E27FC236}">
                            <a16:creationId xmlns:a16="http://schemas.microsoft.com/office/drawing/2014/main" id="{8F2F356A-1D48-435E-B50C-2247B18BC7AA}"/>
                          </a:ext>
                        </a:extLst>
                      </p:cNvPr>
                      <p:cNvGrpSpPr/>
                      <p:nvPr/>
                    </p:nvGrpSpPr>
                    <p:grpSpPr>
                      <a:xfrm>
                        <a:off x="4503627" y="2301538"/>
                        <a:ext cx="300259" cy="237183"/>
                        <a:chOff x="2962956" y="2115885"/>
                        <a:chExt cx="300259" cy="237183"/>
                      </a:xfrm>
                    </p:grpSpPr>
                    <p:pic>
                      <p:nvPicPr>
                        <p:cNvPr id="380" name="Picture 24 209">
                          <a:extLst>
                            <a:ext uri="{FF2B5EF4-FFF2-40B4-BE49-F238E27FC236}">
                              <a16:creationId xmlns:a16="http://schemas.microsoft.com/office/drawing/2014/main" id="{FEC72773-9047-4AB3-B336-94A171F45F4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1" name="Picture 24 210">
                          <a:extLst>
                            <a:ext uri="{FF2B5EF4-FFF2-40B4-BE49-F238E27FC236}">
                              <a16:creationId xmlns:a16="http://schemas.microsoft.com/office/drawing/2014/main" id="{AD1C9D6F-B76A-4108-BB7A-EB0108F07AF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7" name="Group 179">
                        <a:extLst>
                          <a:ext uri="{FF2B5EF4-FFF2-40B4-BE49-F238E27FC236}">
                            <a16:creationId xmlns:a16="http://schemas.microsoft.com/office/drawing/2014/main" id="{1E994D67-4ECC-4E6D-A352-B4A984F50771}"/>
                          </a:ext>
                        </a:extLst>
                      </p:cNvPr>
                      <p:cNvGrpSpPr/>
                      <p:nvPr/>
                    </p:nvGrpSpPr>
                    <p:grpSpPr>
                      <a:xfrm>
                        <a:off x="4719823" y="2218458"/>
                        <a:ext cx="283630" cy="253824"/>
                        <a:chOff x="6986427" y="2972145"/>
                        <a:chExt cx="283630" cy="253824"/>
                      </a:xfrm>
                    </p:grpSpPr>
                    <p:pic>
                      <p:nvPicPr>
                        <p:cNvPr id="378" name="Picture 24 211">
                          <a:extLst>
                            <a:ext uri="{FF2B5EF4-FFF2-40B4-BE49-F238E27FC236}">
                              <a16:creationId xmlns:a16="http://schemas.microsoft.com/office/drawing/2014/main" id="{B5D9E7A0-97C8-4778-A48B-92E72969AED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9" name="Picture 24 212">
                          <a:extLst>
                            <a:ext uri="{FF2B5EF4-FFF2-40B4-BE49-F238E27FC236}">
                              <a16:creationId xmlns:a16="http://schemas.microsoft.com/office/drawing/2014/main" id="{927D2B36-B6F1-4DB6-AF1F-3F4633407B5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9" name="Group 368">
                      <a:extLst>
                        <a:ext uri="{FF2B5EF4-FFF2-40B4-BE49-F238E27FC236}">
                          <a16:creationId xmlns:a16="http://schemas.microsoft.com/office/drawing/2014/main" id="{2D6E3264-94B3-4257-858C-422AD34AF63B}"/>
                        </a:ext>
                      </a:extLst>
                    </p:cNvPr>
                    <p:cNvGrpSpPr/>
                    <p:nvPr/>
                  </p:nvGrpSpPr>
                  <p:grpSpPr>
                    <a:xfrm>
                      <a:off x="4935889" y="3265811"/>
                      <a:ext cx="499826" cy="320263"/>
                      <a:chOff x="4503627" y="2218458"/>
                      <a:chExt cx="499826" cy="320263"/>
                    </a:xfrm>
                  </p:grpSpPr>
                  <p:grpSp>
                    <p:nvGrpSpPr>
                      <p:cNvPr id="370" name="Group 176">
                        <a:extLst>
                          <a:ext uri="{FF2B5EF4-FFF2-40B4-BE49-F238E27FC236}">
                            <a16:creationId xmlns:a16="http://schemas.microsoft.com/office/drawing/2014/main" id="{034AB7F8-E32B-45C2-9CFE-AC6D38FE0AF1}"/>
                          </a:ext>
                        </a:extLst>
                      </p:cNvPr>
                      <p:cNvGrpSpPr/>
                      <p:nvPr/>
                    </p:nvGrpSpPr>
                    <p:grpSpPr>
                      <a:xfrm>
                        <a:off x="4503627" y="2301538"/>
                        <a:ext cx="300259" cy="237183"/>
                        <a:chOff x="2962956" y="2115885"/>
                        <a:chExt cx="300259" cy="237183"/>
                      </a:xfrm>
                    </p:grpSpPr>
                    <p:pic>
                      <p:nvPicPr>
                        <p:cNvPr id="374" name="Picture 24 213">
                          <a:extLst>
                            <a:ext uri="{FF2B5EF4-FFF2-40B4-BE49-F238E27FC236}">
                              <a16:creationId xmlns:a16="http://schemas.microsoft.com/office/drawing/2014/main" id="{721627E3-D48A-4FE5-B901-E40A1CE60B9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5" name="Picture 24 214">
                          <a:extLst>
                            <a:ext uri="{FF2B5EF4-FFF2-40B4-BE49-F238E27FC236}">
                              <a16:creationId xmlns:a16="http://schemas.microsoft.com/office/drawing/2014/main" id="{42BBABB5-9306-42E0-87BA-949D26BE6420}"/>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1" name="Group 179">
                        <a:extLst>
                          <a:ext uri="{FF2B5EF4-FFF2-40B4-BE49-F238E27FC236}">
                            <a16:creationId xmlns:a16="http://schemas.microsoft.com/office/drawing/2014/main" id="{B9758F54-B46F-49BF-B37F-CF08B07738C3}"/>
                          </a:ext>
                        </a:extLst>
                      </p:cNvPr>
                      <p:cNvGrpSpPr/>
                      <p:nvPr/>
                    </p:nvGrpSpPr>
                    <p:grpSpPr>
                      <a:xfrm>
                        <a:off x="4719823" y="2218458"/>
                        <a:ext cx="283630" cy="253824"/>
                        <a:chOff x="6986427" y="2972145"/>
                        <a:chExt cx="283630" cy="253824"/>
                      </a:xfrm>
                    </p:grpSpPr>
                    <p:pic>
                      <p:nvPicPr>
                        <p:cNvPr id="372" name="Picture 24 215">
                          <a:extLst>
                            <a:ext uri="{FF2B5EF4-FFF2-40B4-BE49-F238E27FC236}">
                              <a16:creationId xmlns:a16="http://schemas.microsoft.com/office/drawing/2014/main" id="{125B5A94-ED9B-43B7-9986-86A78711C55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3" name="Picture 24 216">
                          <a:extLst>
                            <a:ext uri="{FF2B5EF4-FFF2-40B4-BE49-F238E27FC236}">
                              <a16:creationId xmlns:a16="http://schemas.microsoft.com/office/drawing/2014/main" id="{1141A66A-FF01-4742-9EF8-E1F9D0292CF7}"/>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53" name="Group 352">
                    <a:extLst>
                      <a:ext uri="{FF2B5EF4-FFF2-40B4-BE49-F238E27FC236}">
                        <a16:creationId xmlns:a16="http://schemas.microsoft.com/office/drawing/2014/main" id="{00B8CBFC-02A6-4BAE-8D3A-673CEC2D6F99}"/>
                      </a:ext>
                    </a:extLst>
                  </p:cNvPr>
                  <p:cNvGrpSpPr/>
                  <p:nvPr/>
                </p:nvGrpSpPr>
                <p:grpSpPr>
                  <a:xfrm rot="18877668">
                    <a:off x="6210508" y="3195426"/>
                    <a:ext cx="601238" cy="499826"/>
                    <a:chOff x="5841977" y="3176030"/>
                    <a:chExt cx="601238" cy="499826"/>
                  </a:xfrm>
                </p:grpSpPr>
                <p:grpSp>
                  <p:nvGrpSpPr>
                    <p:cNvPr id="354" name="Group 353">
                      <a:extLst>
                        <a:ext uri="{FF2B5EF4-FFF2-40B4-BE49-F238E27FC236}">
                          <a16:creationId xmlns:a16="http://schemas.microsoft.com/office/drawing/2014/main" id="{8EC631E7-410C-4560-8C0B-EDB59EEF14E2}"/>
                        </a:ext>
                      </a:extLst>
                    </p:cNvPr>
                    <p:cNvGrpSpPr/>
                    <p:nvPr/>
                  </p:nvGrpSpPr>
                  <p:grpSpPr>
                    <a:xfrm rot="19742345">
                      <a:off x="5841977" y="3207622"/>
                      <a:ext cx="499826" cy="320263"/>
                      <a:chOff x="4503627" y="2218458"/>
                      <a:chExt cx="499826" cy="320263"/>
                    </a:xfrm>
                  </p:grpSpPr>
                  <p:grpSp>
                    <p:nvGrpSpPr>
                      <p:cNvPr id="362" name="Group 176">
                        <a:extLst>
                          <a:ext uri="{FF2B5EF4-FFF2-40B4-BE49-F238E27FC236}">
                            <a16:creationId xmlns:a16="http://schemas.microsoft.com/office/drawing/2014/main" id="{B28B90CD-1EDD-4D7C-9BAC-4D3AA239B056}"/>
                          </a:ext>
                        </a:extLst>
                      </p:cNvPr>
                      <p:cNvGrpSpPr/>
                      <p:nvPr/>
                    </p:nvGrpSpPr>
                    <p:grpSpPr>
                      <a:xfrm>
                        <a:off x="4503627" y="2301538"/>
                        <a:ext cx="300259" cy="237183"/>
                        <a:chOff x="2962956" y="2115885"/>
                        <a:chExt cx="300259" cy="237183"/>
                      </a:xfrm>
                    </p:grpSpPr>
                    <p:pic>
                      <p:nvPicPr>
                        <p:cNvPr id="366" name="Picture 24 217">
                          <a:extLst>
                            <a:ext uri="{FF2B5EF4-FFF2-40B4-BE49-F238E27FC236}">
                              <a16:creationId xmlns:a16="http://schemas.microsoft.com/office/drawing/2014/main" id="{EE04D7E7-BD91-478A-835E-A32380B2213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7" name="Picture 24 218">
                          <a:extLst>
                            <a:ext uri="{FF2B5EF4-FFF2-40B4-BE49-F238E27FC236}">
                              <a16:creationId xmlns:a16="http://schemas.microsoft.com/office/drawing/2014/main" id="{380AEC73-E613-47BD-AD22-13947E57F4D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3" name="Group 179">
                        <a:extLst>
                          <a:ext uri="{FF2B5EF4-FFF2-40B4-BE49-F238E27FC236}">
                            <a16:creationId xmlns:a16="http://schemas.microsoft.com/office/drawing/2014/main" id="{57304485-6E40-4BEF-9C33-4A88A566F1DA}"/>
                          </a:ext>
                        </a:extLst>
                      </p:cNvPr>
                      <p:cNvGrpSpPr/>
                      <p:nvPr/>
                    </p:nvGrpSpPr>
                    <p:grpSpPr>
                      <a:xfrm>
                        <a:off x="4719823" y="2218458"/>
                        <a:ext cx="283630" cy="253824"/>
                        <a:chOff x="6986427" y="2972145"/>
                        <a:chExt cx="283630" cy="253824"/>
                      </a:xfrm>
                    </p:grpSpPr>
                    <p:pic>
                      <p:nvPicPr>
                        <p:cNvPr id="364" name="Picture 24 219">
                          <a:extLst>
                            <a:ext uri="{FF2B5EF4-FFF2-40B4-BE49-F238E27FC236}">
                              <a16:creationId xmlns:a16="http://schemas.microsoft.com/office/drawing/2014/main" id="{7D92BA87-CAB9-41F8-8335-70EF171453C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5" name="Picture 24 220">
                          <a:extLst>
                            <a:ext uri="{FF2B5EF4-FFF2-40B4-BE49-F238E27FC236}">
                              <a16:creationId xmlns:a16="http://schemas.microsoft.com/office/drawing/2014/main" id="{1D0ABCD8-4E85-4BF6-93C0-D006AB070C91}"/>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5" name="Group 354">
                      <a:extLst>
                        <a:ext uri="{FF2B5EF4-FFF2-40B4-BE49-F238E27FC236}">
                          <a16:creationId xmlns:a16="http://schemas.microsoft.com/office/drawing/2014/main" id="{242CCD7B-1F2D-4234-8394-E39A31850A00}"/>
                        </a:ext>
                      </a:extLst>
                    </p:cNvPr>
                    <p:cNvGrpSpPr/>
                    <p:nvPr/>
                  </p:nvGrpSpPr>
                  <p:grpSpPr>
                    <a:xfrm rot="17239213">
                      <a:off x="6033171" y="3265811"/>
                      <a:ext cx="499826" cy="320263"/>
                      <a:chOff x="4503627" y="2218458"/>
                      <a:chExt cx="499826" cy="320263"/>
                    </a:xfrm>
                  </p:grpSpPr>
                  <p:grpSp>
                    <p:nvGrpSpPr>
                      <p:cNvPr id="356" name="Group 355">
                        <a:extLst>
                          <a:ext uri="{FF2B5EF4-FFF2-40B4-BE49-F238E27FC236}">
                            <a16:creationId xmlns:a16="http://schemas.microsoft.com/office/drawing/2014/main" id="{0E57EF06-E5CF-40AE-A9DA-3911C38A92D5}"/>
                          </a:ext>
                        </a:extLst>
                      </p:cNvPr>
                      <p:cNvGrpSpPr/>
                      <p:nvPr/>
                    </p:nvGrpSpPr>
                    <p:grpSpPr>
                      <a:xfrm>
                        <a:off x="4503627" y="2301538"/>
                        <a:ext cx="300259" cy="237183"/>
                        <a:chOff x="2962956" y="2115885"/>
                        <a:chExt cx="300259" cy="237183"/>
                      </a:xfrm>
                    </p:grpSpPr>
                    <p:pic>
                      <p:nvPicPr>
                        <p:cNvPr id="360" name="Picture 24 221">
                          <a:extLst>
                            <a:ext uri="{FF2B5EF4-FFF2-40B4-BE49-F238E27FC236}">
                              <a16:creationId xmlns:a16="http://schemas.microsoft.com/office/drawing/2014/main" id="{98F3124C-8185-4B75-B767-A6F1C558B51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1" name="Picture 24 222">
                          <a:extLst>
                            <a:ext uri="{FF2B5EF4-FFF2-40B4-BE49-F238E27FC236}">
                              <a16:creationId xmlns:a16="http://schemas.microsoft.com/office/drawing/2014/main" id="{8AB8D08C-1DE1-4307-8DB1-DFE3B25DD75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7" name="Group 179">
                        <a:extLst>
                          <a:ext uri="{FF2B5EF4-FFF2-40B4-BE49-F238E27FC236}">
                            <a16:creationId xmlns:a16="http://schemas.microsoft.com/office/drawing/2014/main" id="{83BAAC7D-55A1-46CF-BD00-7A5D4E8AF59C}"/>
                          </a:ext>
                        </a:extLst>
                      </p:cNvPr>
                      <p:cNvGrpSpPr/>
                      <p:nvPr/>
                    </p:nvGrpSpPr>
                    <p:grpSpPr>
                      <a:xfrm>
                        <a:off x="4719823" y="2218458"/>
                        <a:ext cx="283630" cy="253824"/>
                        <a:chOff x="6986427" y="2972145"/>
                        <a:chExt cx="283630" cy="253824"/>
                      </a:xfrm>
                    </p:grpSpPr>
                    <p:pic>
                      <p:nvPicPr>
                        <p:cNvPr id="358" name="Picture 24 223">
                          <a:extLst>
                            <a:ext uri="{FF2B5EF4-FFF2-40B4-BE49-F238E27FC236}">
                              <a16:creationId xmlns:a16="http://schemas.microsoft.com/office/drawing/2014/main" id="{5340030E-3132-4845-8E06-36D4709B9685}"/>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9" name="Picture 24 224">
                          <a:extLst>
                            <a:ext uri="{FF2B5EF4-FFF2-40B4-BE49-F238E27FC236}">
                              <a16:creationId xmlns:a16="http://schemas.microsoft.com/office/drawing/2014/main" id="{9B115C76-7A79-40EE-957E-F7F82BCD05A8}"/>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91" name="Group 290">
                  <a:extLst>
                    <a:ext uri="{FF2B5EF4-FFF2-40B4-BE49-F238E27FC236}">
                      <a16:creationId xmlns:a16="http://schemas.microsoft.com/office/drawing/2014/main" id="{4715EB9C-A898-4701-8E41-3A5626D473ED}"/>
                    </a:ext>
                  </a:extLst>
                </p:cNvPr>
                <p:cNvGrpSpPr/>
                <p:nvPr/>
              </p:nvGrpSpPr>
              <p:grpSpPr>
                <a:xfrm>
                  <a:off x="7443561" y="3019258"/>
                  <a:ext cx="1106234" cy="969712"/>
                  <a:chOff x="6792398" y="2509410"/>
                  <a:chExt cx="1106234" cy="969712"/>
                </a:xfrm>
              </p:grpSpPr>
              <p:grpSp>
                <p:nvGrpSpPr>
                  <p:cNvPr id="292" name="Group 291">
                    <a:extLst>
                      <a:ext uri="{FF2B5EF4-FFF2-40B4-BE49-F238E27FC236}">
                        <a16:creationId xmlns:a16="http://schemas.microsoft.com/office/drawing/2014/main" id="{7F7D0AAF-68DD-43A7-A26C-A55E4D9C448E}"/>
                      </a:ext>
                    </a:extLst>
                  </p:cNvPr>
                  <p:cNvGrpSpPr/>
                  <p:nvPr/>
                </p:nvGrpSpPr>
                <p:grpSpPr>
                  <a:xfrm>
                    <a:off x="6792398" y="2703317"/>
                    <a:ext cx="657768" cy="378452"/>
                    <a:chOff x="4777947" y="3207622"/>
                    <a:chExt cx="657768" cy="378452"/>
                  </a:xfrm>
                </p:grpSpPr>
                <p:grpSp>
                  <p:nvGrpSpPr>
                    <p:cNvPr id="338" name="Group 337">
                      <a:extLst>
                        <a:ext uri="{FF2B5EF4-FFF2-40B4-BE49-F238E27FC236}">
                          <a16:creationId xmlns:a16="http://schemas.microsoft.com/office/drawing/2014/main" id="{47B252C6-9B55-49AC-A5E9-7FC4722EF029}"/>
                        </a:ext>
                      </a:extLst>
                    </p:cNvPr>
                    <p:cNvGrpSpPr/>
                    <p:nvPr/>
                  </p:nvGrpSpPr>
                  <p:grpSpPr>
                    <a:xfrm>
                      <a:off x="4777947" y="3207622"/>
                      <a:ext cx="499826" cy="320263"/>
                      <a:chOff x="4503627" y="2218458"/>
                      <a:chExt cx="499826" cy="320263"/>
                    </a:xfrm>
                  </p:grpSpPr>
                  <p:grpSp>
                    <p:nvGrpSpPr>
                      <p:cNvPr id="346" name="Group 176">
                        <a:extLst>
                          <a:ext uri="{FF2B5EF4-FFF2-40B4-BE49-F238E27FC236}">
                            <a16:creationId xmlns:a16="http://schemas.microsoft.com/office/drawing/2014/main" id="{A3D060FD-682D-46C8-A6E0-E6D354BC1910}"/>
                          </a:ext>
                        </a:extLst>
                      </p:cNvPr>
                      <p:cNvGrpSpPr/>
                      <p:nvPr/>
                    </p:nvGrpSpPr>
                    <p:grpSpPr>
                      <a:xfrm>
                        <a:off x="4503627" y="2301538"/>
                        <a:ext cx="300259" cy="237183"/>
                        <a:chOff x="2962956" y="2115885"/>
                        <a:chExt cx="300259" cy="237183"/>
                      </a:xfrm>
                    </p:grpSpPr>
                    <p:pic>
                      <p:nvPicPr>
                        <p:cNvPr id="350" name="Picture 24 225">
                          <a:extLst>
                            <a:ext uri="{FF2B5EF4-FFF2-40B4-BE49-F238E27FC236}">
                              <a16:creationId xmlns:a16="http://schemas.microsoft.com/office/drawing/2014/main" id="{A8957548-6F1B-468A-B043-24F9FB500F7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1" name="Picture 24 226">
                          <a:extLst>
                            <a:ext uri="{FF2B5EF4-FFF2-40B4-BE49-F238E27FC236}">
                              <a16:creationId xmlns:a16="http://schemas.microsoft.com/office/drawing/2014/main" id="{5D6959E4-A12A-4AD7-83BA-BE89736672F7}"/>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7" name="Group 179">
                        <a:extLst>
                          <a:ext uri="{FF2B5EF4-FFF2-40B4-BE49-F238E27FC236}">
                            <a16:creationId xmlns:a16="http://schemas.microsoft.com/office/drawing/2014/main" id="{BB7F3715-26D1-422F-981E-7A5806FB9CE8}"/>
                          </a:ext>
                        </a:extLst>
                      </p:cNvPr>
                      <p:cNvGrpSpPr/>
                      <p:nvPr/>
                    </p:nvGrpSpPr>
                    <p:grpSpPr>
                      <a:xfrm>
                        <a:off x="4719823" y="2218458"/>
                        <a:ext cx="283630" cy="253824"/>
                        <a:chOff x="6986427" y="2972145"/>
                        <a:chExt cx="283630" cy="253824"/>
                      </a:xfrm>
                    </p:grpSpPr>
                    <p:pic>
                      <p:nvPicPr>
                        <p:cNvPr id="348" name="Picture 24 227">
                          <a:extLst>
                            <a:ext uri="{FF2B5EF4-FFF2-40B4-BE49-F238E27FC236}">
                              <a16:creationId xmlns:a16="http://schemas.microsoft.com/office/drawing/2014/main" id="{963E153F-95D9-4653-9394-007A3D4BD2FD}"/>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9" name="Picture 24 228">
                          <a:extLst>
                            <a:ext uri="{FF2B5EF4-FFF2-40B4-BE49-F238E27FC236}">
                              <a16:creationId xmlns:a16="http://schemas.microsoft.com/office/drawing/2014/main" id="{F0A656EE-84AA-47DD-BC7E-EE7E05C6F9AA}"/>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39" name="Group 338">
                      <a:extLst>
                        <a:ext uri="{FF2B5EF4-FFF2-40B4-BE49-F238E27FC236}">
                          <a16:creationId xmlns:a16="http://schemas.microsoft.com/office/drawing/2014/main" id="{7C2021A5-F144-426F-AADE-55D898DC3D3B}"/>
                        </a:ext>
                      </a:extLst>
                    </p:cNvPr>
                    <p:cNvGrpSpPr/>
                    <p:nvPr/>
                  </p:nvGrpSpPr>
                  <p:grpSpPr>
                    <a:xfrm>
                      <a:off x="4935889" y="3265811"/>
                      <a:ext cx="499826" cy="320263"/>
                      <a:chOff x="4503627" y="2218458"/>
                      <a:chExt cx="499826" cy="320263"/>
                    </a:xfrm>
                  </p:grpSpPr>
                  <p:grpSp>
                    <p:nvGrpSpPr>
                      <p:cNvPr id="340" name="Group 176">
                        <a:extLst>
                          <a:ext uri="{FF2B5EF4-FFF2-40B4-BE49-F238E27FC236}">
                            <a16:creationId xmlns:a16="http://schemas.microsoft.com/office/drawing/2014/main" id="{7D2F0CAE-67FF-4AAD-8C31-70E6A0E66C53}"/>
                          </a:ext>
                        </a:extLst>
                      </p:cNvPr>
                      <p:cNvGrpSpPr/>
                      <p:nvPr/>
                    </p:nvGrpSpPr>
                    <p:grpSpPr>
                      <a:xfrm>
                        <a:off x="4503627" y="2301538"/>
                        <a:ext cx="300259" cy="237183"/>
                        <a:chOff x="2962956" y="2115885"/>
                        <a:chExt cx="300259" cy="237183"/>
                      </a:xfrm>
                    </p:grpSpPr>
                    <p:pic>
                      <p:nvPicPr>
                        <p:cNvPr id="344" name="Picture 24 229">
                          <a:extLst>
                            <a:ext uri="{FF2B5EF4-FFF2-40B4-BE49-F238E27FC236}">
                              <a16:creationId xmlns:a16="http://schemas.microsoft.com/office/drawing/2014/main" id="{F0BBBDDF-99B3-4ABB-8A2A-436C2999D174}"/>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5" name="Picture 24 230">
                          <a:extLst>
                            <a:ext uri="{FF2B5EF4-FFF2-40B4-BE49-F238E27FC236}">
                              <a16:creationId xmlns:a16="http://schemas.microsoft.com/office/drawing/2014/main" id="{14773F34-6876-48A2-8770-9CE2076FFF78}"/>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1" name="Group 179">
                        <a:extLst>
                          <a:ext uri="{FF2B5EF4-FFF2-40B4-BE49-F238E27FC236}">
                            <a16:creationId xmlns:a16="http://schemas.microsoft.com/office/drawing/2014/main" id="{0E4EAE76-F016-4E92-81DD-833045068E06}"/>
                          </a:ext>
                        </a:extLst>
                      </p:cNvPr>
                      <p:cNvGrpSpPr/>
                      <p:nvPr/>
                    </p:nvGrpSpPr>
                    <p:grpSpPr>
                      <a:xfrm>
                        <a:off x="4719823" y="2218458"/>
                        <a:ext cx="283630" cy="253824"/>
                        <a:chOff x="6986427" y="2972145"/>
                        <a:chExt cx="283630" cy="253824"/>
                      </a:xfrm>
                    </p:grpSpPr>
                    <p:pic>
                      <p:nvPicPr>
                        <p:cNvPr id="342" name="Picture 24 231">
                          <a:extLst>
                            <a:ext uri="{FF2B5EF4-FFF2-40B4-BE49-F238E27FC236}">
                              <a16:creationId xmlns:a16="http://schemas.microsoft.com/office/drawing/2014/main" id="{D4647FAC-6F16-45B9-AED1-827D89805E8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3" name="Picture 24 232">
                          <a:extLst>
                            <a:ext uri="{FF2B5EF4-FFF2-40B4-BE49-F238E27FC236}">
                              <a16:creationId xmlns:a16="http://schemas.microsoft.com/office/drawing/2014/main" id="{ECFD29C3-16E1-4C1B-A3D8-CC0BF75D8BD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3" name="Group 292">
                    <a:extLst>
                      <a:ext uri="{FF2B5EF4-FFF2-40B4-BE49-F238E27FC236}">
                        <a16:creationId xmlns:a16="http://schemas.microsoft.com/office/drawing/2014/main" id="{BB5343A0-46F1-4416-B108-C342DD0017BD}"/>
                      </a:ext>
                    </a:extLst>
                  </p:cNvPr>
                  <p:cNvGrpSpPr/>
                  <p:nvPr/>
                </p:nvGrpSpPr>
                <p:grpSpPr>
                  <a:xfrm rot="19661454">
                    <a:off x="6800712" y="2979296"/>
                    <a:ext cx="601238" cy="499826"/>
                    <a:chOff x="5841977" y="3176030"/>
                    <a:chExt cx="601238" cy="499826"/>
                  </a:xfrm>
                </p:grpSpPr>
                <p:grpSp>
                  <p:nvGrpSpPr>
                    <p:cNvPr id="324" name="Group 323">
                      <a:extLst>
                        <a:ext uri="{FF2B5EF4-FFF2-40B4-BE49-F238E27FC236}">
                          <a16:creationId xmlns:a16="http://schemas.microsoft.com/office/drawing/2014/main" id="{275B1B29-74B1-48D3-8F6C-C1F7A5D800C7}"/>
                        </a:ext>
                      </a:extLst>
                    </p:cNvPr>
                    <p:cNvGrpSpPr/>
                    <p:nvPr/>
                  </p:nvGrpSpPr>
                  <p:grpSpPr>
                    <a:xfrm rot="19742345">
                      <a:off x="5841977" y="3207622"/>
                      <a:ext cx="499826" cy="320263"/>
                      <a:chOff x="4503627" y="2218458"/>
                      <a:chExt cx="499826" cy="320263"/>
                    </a:xfrm>
                  </p:grpSpPr>
                  <p:grpSp>
                    <p:nvGrpSpPr>
                      <p:cNvPr id="332" name="Group 176">
                        <a:extLst>
                          <a:ext uri="{FF2B5EF4-FFF2-40B4-BE49-F238E27FC236}">
                            <a16:creationId xmlns:a16="http://schemas.microsoft.com/office/drawing/2014/main" id="{E8A8608A-A8C3-4967-B440-1B8462B6AA62}"/>
                          </a:ext>
                        </a:extLst>
                      </p:cNvPr>
                      <p:cNvGrpSpPr/>
                      <p:nvPr/>
                    </p:nvGrpSpPr>
                    <p:grpSpPr>
                      <a:xfrm>
                        <a:off x="4503627" y="2301538"/>
                        <a:ext cx="300259" cy="237183"/>
                        <a:chOff x="2962956" y="2115885"/>
                        <a:chExt cx="300259" cy="237183"/>
                      </a:xfrm>
                    </p:grpSpPr>
                    <p:pic>
                      <p:nvPicPr>
                        <p:cNvPr id="336" name="Picture 24 233">
                          <a:extLst>
                            <a:ext uri="{FF2B5EF4-FFF2-40B4-BE49-F238E27FC236}">
                              <a16:creationId xmlns:a16="http://schemas.microsoft.com/office/drawing/2014/main" id="{5732AE94-D212-40AC-B213-C41F1823C4AE}"/>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7" name="Picture 24 234">
                          <a:extLst>
                            <a:ext uri="{FF2B5EF4-FFF2-40B4-BE49-F238E27FC236}">
                              <a16:creationId xmlns:a16="http://schemas.microsoft.com/office/drawing/2014/main" id="{079E7DEA-2C49-43DC-B4E7-A07415CDA686}"/>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3" name="Group 179">
                        <a:extLst>
                          <a:ext uri="{FF2B5EF4-FFF2-40B4-BE49-F238E27FC236}">
                            <a16:creationId xmlns:a16="http://schemas.microsoft.com/office/drawing/2014/main" id="{60049B89-0721-44D6-9CE3-F521BC2D6BA0}"/>
                          </a:ext>
                        </a:extLst>
                      </p:cNvPr>
                      <p:cNvGrpSpPr/>
                      <p:nvPr/>
                    </p:nvGrpSpPr>
                    <p:grpSpPr>
                      <a:xfrm>
                        <a:off x="4719823" y="2218458"/>
                        <a:ext cx="283630" cy="253824"/>
                        <a:chOff x="6986427" y="2972145"/>
                        <a:chExt cx="283630" cy="253824"/>
                      </a:xfrm>
                    </p:grpSpPr>
                    <p:pic>
                      <p:nvPicPr>
                        <p:cNvPr id="334" name="Picture 24 235">
                          <a:extLst>
                            <a:ext uri="{FF2B5EF4-FFF2-40B4-BE49-F238E27FC236}">
                              <a16:creationId xmlns:a16="http://schemas.microsoft.com/office/drawing/2014/main" id="{FCB0BB76-2891-4941-907D-42427F96FB3E}"/>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5" name="Picture 24 236">
                          <a:extLst>
                            <a:ext uri="{FF2B5EF4-FFF2-40B4-BE49-F238E27FC236}">
                              <a16:creationId xmlns:a16="http://schemas.microsoft.com/office/drawing/2014/main" id="{CF58C53A-1F19-4705-841D-96B07E6A7C1B}"/>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5" name="Group 324">
                      <a:extLst>
                        <a:ext uri="{FF2B5EF4-FFF2-40B4-BE49-F238E27FC236}">
                          <a16:creationId xmlns:a16="http://schemas.microsoft.com/office/drawing/2014/main" id="{0AC2391D-1650-4B7B-BED7-0AEFF582DEE6}"/>
                        </a:ext>
                      </a:extLst>
                    </p:cNvPr>
                    <p:cNvGrpSpPr/>
                    <p:nvPr/>
                  </p:nvGrpSpPr>
                  <p:grpSpPr>
                    <a:xfrm rot="17239213">
                      <a:off x="6033171" y="3265811"/>
                      <a:ext cx="499826" cy="320263"/>
                      <a:chOff x="4503627" y="2218458"/>
                      <a:chExt cx="499826" cy="320263"/>
                    </a:xfrm>
                  </p:grpSpPr>
                  <p:grpSp>
                    <p:nvGrpSpPr>
                      <p:cNvPr id="326" name="Group 176">
                        <a:extLst>
                          <a:ext uri="{FF2B5EF4-FFF2-40B4-BE49-F238E27FC236}">
                            <a16:creationId xmlns:a16="http://schemas.microsoft.com/office/drawing/2014/main" id="{153965D8-47E7-42A4-9B16-A5979248B676}"/>
                          </a:ext>
                        </a:extLst>
                      </p:cNvPr>
                      <p:cNvGrpSpPr/>
                      <p:nvPr/>
                    </p:nvGrpSpPr>
                    <p:grpSpPr>
                      <a:xfrm>
                        <a:off x="4503627" y="2301538"/>
                        <a:ext cx="300259" cy="237183"/>
                        <a:chOff x="2962956" y="2115885"/>
                        <a:chExt cx="300259" cy="237183"/>
                      </a:xfrm>
                    </p:grpSpPr>
                    <p:pic>
                      <p:nvPicPr>
                        <p:cNvPr id="330" name="Picture 24 237">
                          <a:extLst>
                            <a:ext uri="{FF2B5EF4-FFF2-40B4-BE49-F238E27FC236}">
                              <a16:creationId xmlns:a16="http://schemas.microsoft.com/office/drawing/2014/main" id="{3248AC69-6453-45BE-908E-BCB7A6BE075D}"/>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1" name="Picture 24 238">
                          <a:extLst>
                            <a:ext uri="{FF2B5EF4-FFF2-40B4-BE49-F238E27FC236}">
                              <a16:creationId xmlns:a16="http://schemas.microsoft.com/office/drawing/2014/main" id="{9CA07A2C-F7CB-4F84-BAD1-28680FDE4C62}"/>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7" name="Group 179">
                        <a:extLst>
                          <a:ext uri="{FF2B5EF4-FFF2-40B4-BE49-F238E27FC236}">
                            <a16:creationId xmlns:a16="http://schemas.microsoft.com/office/drawing/2014/main" id="{A0279726-22DB-4BE6-B6E4-3ED89D6C080C}"/>
                          </a:ext>
                        </a:extLst>
                      </p:cNvPr>
                      <p:cNvGrpSpPr/>
                      <p:nvPr/>
                    </p:nvGrpSpPr>
                    <p:grpSpPr>
                      <a:xfrm>
                        <a:off x="4719823" y="2218458"/>
                        <a:ext cx="283630" cy="253824"/>
                        <a:chOff x="6986427" y="2972145"/>
                        <a:chExt cx="283630" cy="253824"/>
                      </a:xfrm>
                    </p:grpSpPr>
                    <p:pic>
                      <p:nvPicPr>
                        <p:cNvPr id="328" name="Picture 24 239">
                          <a:extLst>
                            <a:ext uri="{FF2B5EF4-FFF2-40B4-BE49-F238E27FC236}">
                              <a16:creationId xmlns:a16="http://schemas.microsoft.com/office/drawing/2014/main" id="{E943593B-CF4D-476F-B17C-BA59AC60EB6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9" name="Picture 24 240">
                          <a:extLst>
                            <a:ext uri="{FF2B5EF4-FFF2-40B4-BE49-F238E27FC236}">
                              <a16:creationId xmlns:a16="http://schemas.microsoft.com/office/drawing/2014/main" id="{104228D8-04F0-4968-92DD-F24D77B8DB7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4" name="Group 293">
                    <a:extLst>
                      <a:ext uri="{FF2B5EF4-FFF2-40B4-BE49-F238E27FC236}">
                        <a16:creationId xmlns:a16="http://schemas.microsoft.com/office/drawing/2014/main" id="{B60568E4-89E4-4FCF-AE82-995BC61A285A}"/>
                      </a:ext>
                    </a:extLst>
                  </p:cNvPr>
                  <p:cNvGrpSpPr/>
                  <p:nvPr/>
                </p:nvGrpSpPr>
                <p:grpSpPr>
                  <a:xfrm rot="2171672">
                    <a:off x="7240864" y="2945788"/>
                    <a:ext cx="657768" cy="378452"/>
                    <a:chOff x="4777947" y="3207622"/>
                    <a:chExt cx="657768" cy="378452"/>
                  </a:xfrm>
                </p:grpSpPr>
                <p:grpSp>
                  <p:nvGrpSpPr>
                    <p:cNvPr id="310" name="Group 309">
                      <a:extLst>
                        <a:ext uri="{FF2B5EF4-FFF2-40B4-BE49-F238E27FC236}">
                          <a16:creationId xmlns:a16="http://schemas.microsoft.com/office/drawing/2014/main" id="{8E7484F2-5709-4EC2-A183-1E5E79D2AA13}"/>
                        </a:ext>
                      </a:extLst>
                    </p:cNvPr>
                    <p:cNvGrpSpPr/>
                    <p:nvPr/>
                  </p:nvGrpSpPr>
                  <p:grpSpPr>
                    <a:xfrm>
                      <a:off x="4777947" y="3207622"/>
                      <a:ext cx="499826" cy="320263"/>
                      <a:chOff x="4503627" y="2218458"/>
                      <a:chExt cx="499826" cy="320263"/>
                    </a:xfrm>
                  </p:grpSpPr>
                  <p:grpSp>
                    <p:nvGrpSpPr>
                      <p:cNvPr id="318" name="Group 176">
                        <a:extLst>
                          <a:ext uri="{FF2B5EF4-FFF2-40B4-BE49-F238E27FC236}">
                            <a16:creationId xmlns:a16="http://schemas.microsoft.com/office/drawing/2014/main" id="{CB782BC8-02C7-47B9-915E-13666BAEABA6}"/>
                          </a:ext>
                        </a:extLst>
                      </p:cNvPr>
                      <p:cNvGrpSpPr/>
                      <p:nvPr/>
                    </p:nvGrpSpPr>
                    <p:grpSpPr>
                      <a:xfrm>
                        <a:off x="4503627" y="2301538"/>
                        <a:ext cx="300259" cy="237183"/>
                        <a:chOff x="2962956" y="2115885"/>
                        <a:chExt cx="300259" cy="237183"/>
                      </a:xfrm>
                    </p:grpSpPr>
                    <p:pic>
                      <p:nvPicPr>
                        <p:cNvPr id="322" name="Picture 24 241">
                          <a:extLst>
                            <a:ext uri="{FF2B5EF4-FFF2-40B4-BE49-F238E27FC236}">
                              <a16:creationId xmlns:a16="http://schemas.microsoft.com/office/drawing/2014/main" id="{CB6FDDD6-12D1-4D94-8164-B1F641B49FBA}"/>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3" name="Picture 24 242">
                          <a:extLst>
                            <a:ext uri="{FF2B5EF4-FFF2-40B4-BE49-F238E27FC236}">
                              <a16:creationId xmlns:a16="http://schemas.microsoft.com/office/drawing/2014/main" id="{DE6E59FD-DB3C-4BB1-A6F2-962C95E08C9C}"/>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9" name="Group 179">
                        <a:extLst>
                          <a:ext uri="{FF2B5EF4-FFF2-40B4-BE49-F238E27FC236}">
                            <a16:creationId xmlns:a16="http://schemas.microsoft.com/office/drawing/2014/main" id="{982BE29B-885B-42AE-AA48-7265835AEBE7}"/>
                          </a:ext>
                        </a:extLst>
                      </p:cNvPr>
                      <p:cNvGrpSpPr/>
                      <p:nvPr/>
                    </p:nvGrpSpPr>
                    <p:grpSpPr>
                      <a:xfrm>
                        <a:off x="4719823" y="2218458"/>
                        <a:ext cx="283630" cy="253824"/>
                        <a:chOff x="6986427" y="2972145"/>
                        <a:chExt cx="283630" cy="253824"/>
                      </a:xfrm>
                    </p:grpSpPr>
                    <p:pic>
                      <p:nvPicPr>
                        <p:cNvPr id="320" name="Picture 24 243">
                          <a:extLst>
                            <a:ext uri="{FF2B5EF4-FFF2-40B4-BE49-F238E27FC236}">
                              <a16:creationId xmlns:a16="http://schemas.microsoft.com/office/drawing/2014/main" id="{DB149D59-25A5-436D-8A1C-4B3D0355813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1" name="Picture 24 244">
                          <a:extLst>
                            <a:ext uri="{FF2B5EF4-FFF2-40B4-BE49-F238E27FC236}">
                              <a16:creationId xmlns:a16="http://schemas.microsoft.com/office/drawing/2014/main" id="{0C7BC845-11D3-48A5-B710-029CC9263F12}"/>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1" name="Group 310">
                      <a:extLst>
                        <a:ext uri="{FF2B5EF4-FFF2-40B4-BE49-F238E27FC236}">
                          <a16:creationId xmlns:a16="http://schemas.microsoft.com/office/drawing/2014/main" id="{A183E6D9-3807-416F-8C53-BADC9ACF8795}"/>
                        </a:ext>
                      </a:extLst>
                    </p:cNvPr>
                    <p:cNvGrpSpPr/>
                    <p:nvPr/>
                  </p:nvGrpSpPr>
                  <p:grpSpPr>
                    <a:xfrm>
                      <a:off x="4935889" y="3265811"/>
                      <a:ext cx="499826" cy="320263"/>
                      <a:chOff x="4503627" y="2218458"/>
                      <a:chExt cx="499826" cy="320263"/>
                    </a:xfrm>
                  </p:grpSpPr>
                  <p:grpSp>
                    <p:nvGrpSpPr>
                      <p:cNvPr id="312" name="Group 176">
                        <a:extLst>
                          <a:ext uri="{FF2B5EF4-FFF2-40B4-BE49-F238E27FC236}">
                            <a16:creationId xmlns:a16="http://schemas.microsoft.com/office/drawing/2014/main" id="{5C87B7B1-8D64-4BEE-9774-9308C19A5927}"/>
                          </a:ext>
                        </a:extLst>
                      </p:cNvPr>
                      <p:cNvGrpSpPr/>
                      <p:nvPr/>
                    </p:nvGrpSpPr>
                    <p:grpSpPr>
                      <a:xfrm>
                        <a:off x="4503627" y="2301538"/>
                        <a:ext cx="300259" cy="237183"/>
                        <a:chOff x="2962956" y="2115885"/>
                        <a:chExt cx="300259" cy="237183"/>
                      </a:xfrm>
                    </p:grpSpPr>
                    <p:pic>
                      <p:nvPicPr>
                        <p:cNvPr id="316" name="Picture 24 245">
                          <a:extLst>
                            <a:ext uri="{FF2B5EF4-FFF2-40B4-BE49-F238E27FC236}">
                              <a16:creationId xmlns:a16="http://schemas.microsoft.com/office/drawing/2014/main" id="{0FA42C67-D340-4071-83F2-3B25FCBFD197}"/>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7" name="Picture 24 246">
                          <a:extLst>
                            <a:ext uri="{FF2B5EF4-FFF2-40B4-BE49-F238E27FC236}">
                              <a16:creationId xmlns:a16="http://schemas.microsoft.com/office/drawing/2014/main" id="{DAB97CB2-5609-46D5-AF45-7C54297BABB1}"/>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3" name="Group 179">
                        <a:extLst>
                          <a:ext uri="{FF2B5EF4-FFF2-40B4-BE49-F238E27FC236}">
                            <a16:creationId xmlns:a16="http://schemas.microsoft.com/office/drawing/2014/main" id="{436B26A9-29D0-4C7F-A34D-1899F7E0F39F}"/>
                          </a:ext>
                        </a:extLst>
                      </p:cNvPr>
                      <p:cNvGrpSpPr/>
                      <p:nvPr/>
                    </p:nvGrpSpPr>
                    <p:grpSpPr>
                      <a:xfrm>
                        <a:off x="4719823" y="2218458"/>
                        <a:ext cx="283630" cy="253824"/>
                        <a:chOff x="6986427" y="2972145"/>
                        <a:chExt cx="283630" cy="253824"/>
                      </a:xfrm>
                    </p:grpSpPr>
                    <p:pic>
                      <p:nvPicPr>
                        <p:cNvPr id="314" name="Picture 24 247">
                          <a:extLst>
                            <a:ext uri="{FF2B5EF4-FFF2-40B4-BE49-F238E27FC236}">
                              <a16:creationId xmlns:a16="http://schemas.microsoft.com/office/drawing/2014/main" id="{5E45CCB8-569E-4326-A061-F2B7BC27E3B9}"/>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5" name="Picture 24 248">
                          <a:extLst>
                            <a:ext uri="{FF2B5EF4-FFF2-40B4-BE49-F238E27FC236}">
                              <a16:creationId xmlns:a16="http://schemas.microsoft.com/office/drawing/2014/main" id="{C4E8139B-3CC3-44FF-923B-37F65FFEE0F5}"/>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95" name="Group 294">
                    <a:extLst>
                      <a:ext uri="{FF2B5EF4-FFF2-40B4-BE49-F238E27FC236}">
                        <a16:creationId xmlns:a16="http://schemas.microsoft.com/office/drawing/2014/main" id="{6123A9A1-0F3E-4C08-9C02-ADC07D1E1FC1}"/>
                      </a:ext>
                    </a:extLst>
                  </p:cNvPr>
                  <p:cNvGrpSpPr/>
                  <p:nvPr/>
                </p:nvGrpSpPr>
                <p:grpSpPr>
                  <a:xfrm rot="21049340">
                    <a:off x="7270080" y="2509410"/>
                    <a:ext cx="601238" cy="499826"/>
                    <a:chOff x="5841977" y="3176030"/>
                    <a:chExt cx="601238" cy="499826"/>
                  </a:xfrm>
                </p:grpSpPr>
                <p:grpSp>
                  <p:nvGrpSpPr>
                    <p:cNvPr id="296" name="Group 295">
                      <a:extLst>
                        <a:ext uri="{FF2B5EF4-FFF2-40B4-BE49-F238E27FC236}">
                          <a16:creationId xmlns:a16="http://schemas.microsoft.com/office/drawing/2014/main" id="{1B3A9171-A91F-48D9-BFAE-9113C1A19B7D}"/>
                        </a:ext>
                      </a:extLst>
                    </p:cNvPr>
                    <p:cNvGrpSpPr/>
                    <p:nvPr/>
                  </p:nvGrpSpPr>
                  <p:grpSpPr>
                    <a:xfrm rot="19742345">
                      <a:off x="5841977" y="3207622"/>
                      <a:ext cx="499826" cy="320263"/>
                      <a:chOff x="4503627" y="2218458"/>
                      <a:chExt cx="499826" cy="320263"/>
                    </a:xfrm>
                  </p:grpSpPr>
                  <p:grpSp>
                    <p:nvGrpSpPr>
                      <p:cNvPr id="304" name="Group 176">
                        <a:extLst>
                          <a:ext uri="{FF2B5EF4-FFF2-40B4-BE49-F238E27FC236}">
                            <a16:creationId xmlns:a16="http://schemas.microsoft.com/office/drawing/2014/main" id="{3907A020-1CE1-4899-B31D-E492D70FFA1F}"/>
                          </a:ext>
                        </a:extLst>
                      </p:cNvPr>
                      <p:cNvGrpSpPr/>
                      <p:nvPr/>
                    </p:nvGrpSpPr>
                    <p:grpSpPr>
                      <a:xfrm>
                        <a:off x="4503627" y="2301538"/>
                        <a:ext cx="300259" cy="237183"/>
                        <a:chOff x="2962956" y="2115885"/>
                        <a:chExt cx="300259" cy="237183"/>
                      </a:xfrm>
                    </p:grpSpPr>
                    <p:pic>
                      <p:nvPicPr>
                        <p:cNvPr id="308" name="Picture 24 249">
                          <a:extLst>
                            <a:ext uri="{FF2B5EF4-FFF2-40B4-BE49-F238E27FC236}">
                              <a16:creationId xmlns:a16="http://schemas.microsoft.com/office/drawing/2014/main" id="{E4A98738-61F3-460B-B7AC-47E43E68CD71}"/>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9" name="Picture 24 250">
                          <a:extLst>
                            <a:ext uri="{FF2B5EF4-FFF2-40B4-BE49-F238E27FC236}">
                              <a16:creationId xmlns:a16="http://schemas.microsoft.com/office/drawing/2014/main" id="{866F0BC5-8072-4E5F-B909-356929972C8B}"/>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5" name="Group 179">
                        <a:extLst>
                          <a:ext uri="{FF2B5EF4-FFF2-40B4-BE49-F238E27FC236}">
                            <a16:creationId xmlns:a16="http://schemas.microsoft.com/office/drawing/2014/main" id="{F415FDCD-9C12-44E4-A18C-59C5CFCBE59B}"/>
                          </a:ext>
                        </a:extLst>
                      </p:cNvPr>
                      <p:cNvGrpSpPr/>
                      <p:nvPr/>
                    </p:nvGrpSpPr>
                    <p:grpSpPr>
                      <a:xfrm>
                        <a:off x="4719823" y="2218458"/>
                        <a:ext cx="283630" cy="253824"/>
                        <a:chOff x="6986427" y="2972145"/>
                        <a:chExt cx="283630" cy="253824"/>
                      </a:xfrm>
                    </p:grpSpPr>
                    <p:pic>
                      <p:nvPicPr>
                        <p:cNvPr id="306" name="Picture 24 251">
                          <a:extLst>
                            <a:ext uri="{FF2B5EF4-FFF2-40B4-BE49-F238E27FC236}">
                              <a16:creationId xmlns:a16="http://schemas.microsoft.com/office/drawing/2014/main" id="{10192CF3-1244-40E8-BD0D-B229EEFA52B4}"/>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7" name="Picture 24 252">
                          <a:extLst>
                            <a:ext uri="{FF2B5EF4-FFF2-40B4-BE49-F238E27FC236}">
                              <a16:creationId xmlns:a16="http://schemas.microsoft.com/office/drawing/2014/main" id="{E952178D-E329-4682-BABE-362F2306BA10}"/>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7" name="Group 296">
                      <a:extLst>
                        <a:ext uri="{FF2B5EF4-FFF2-40B4-BE49-F238E27FC236}">
                          <a16:creationId xmlns:a16="http://schemas.microsoft.com/office/drawing/2014/main" id="{FB39B57B-C39D-448C-BDAC-0F00A752F1E6}"/>
                        </a:ext>
                      </a:extLst>
                    </p:cNvPr>
                    <p:cNvGrpSpPr/>
                    <p:nvPr/>
                  </p:nvGrpSpPr>
                  <p:grpSpPr>
                    <a:xfrm rot="17239213">
                      <a:off x="6033171" y="3265811"/>
                      <a:ext cx="499826" cy="320263"/>
                      <a:chOff x="4503627" y="2218458"/>
                      <a:chExt cx="499826" cy="320263"/>
                    </a:xfrm>
                  </p:grpSpPr>
                  <p:grpSp>
                    <p:nvGrpSpPr>
                      <p:cNvPr id="298" name="Group 176">
                        <a:extLst>
                          <a:ext uri="{FF2B5EF4-FFF2-40B4-BE49-F238E27FC236}">
                            <a16:creationId xmlns:a16="http://schemas.microsoft.com/office/drawing/2014/main" id="{01085AFB-5665-49B3-BEC9-C6C214EF967E}"/>
                          </a:ext>
                        </a:extLst>
                      </p:cNvPr>
                      <p:cNvGrpSpPr/>
                      <p:nvPr/>
                    </p:nvGrpSpPr>
                    <p:grpSpPr>
                      <a:xfrm>
                        <a:off x="4503627" y="2301538"/>
                        <a:ext cx="300259" cy="237183"/>
                        <a:chOff x="2962956" y="2115885"/>
                        <a:chExt cx="300259" cy="237183"/>
                      </a:xfrm>
                    </p:grpSpPr>
                    <p:pic>
                      <p:nvPicPr>
                        <p:cNvPr id="302" name="Picture 24 253">
                          <a:extLst>
                            <a:ext uri="{FF2B5EF4-FFF2-40B4-BE49-F238E27FC236}">
                              <a16:creationId xmlns:a16="http://schemas.microsoft.com/office/drawing/2014/main" id="{38C2DB31-075C-4E2E-B0BA-0C2CBFC187D5}"/>
                            </a:ext>
                          </a:extLst>
                        </p:cNvPr>
                        <p:cNvPicPr>
                          <a:picLocks noChangeAspect="1" noChangeArrowheads="1"/>
                        </p:cNvPicPr>
                        <p:nvPr/>
                      </p:nvPicPr>
                      <p:blipFill>
                        <a:blip r:embed="rId7"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3" name="Picture 24 254">
                          <a:extLst>
                            <a:ext uri="{FF2B5EF4-FFF2-40B4-BE49-F238E27FC236}">
                              <a16:creationId xmlns:a16="http://schemas.microsoft.com/office/drawing/2014/main" id="{B16C3C2B-DFCD-48EC-8651-3A9979EF858F}"/>
                            </a:ext>
                          </a:extLst>
                        </p:cNvPr>
                        <p:cNvPicPr>
                          <a:picLocks noChangeAspect="1" noChangeArrowheads="1"/>
                        </p:cNvPicPr>
                        <p:nvPr/>
                      </p:nvPicPr>
                      <p:blipFill>
                        <a:blip r:embed="rId7"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9" name="Group 179">
                        <a:extLst>
                          <a:ext uri="{FF2B5EF4-FFF2-40B4-BE49-F238E27FC236}">
                            <a16:creationId xmlns:a16="http://schemas.microsoft.com/office/drawing/2014/main" id="{B866FBD6-B771-4CC5-A02B-004D19D89631}"/>
                          </a:ext>
                        </a:extLst>
                      </p:cNvPr>
                      <p:cNvGrpSpPr/>
                      <p:nvPr/>
                    </p:nvGrpSpPr>
                    <p:grpSpPr>
                      <a:xfrm>
                        <a:off x="4719823" y="2218458"/>
                        <a:ext cx="283630" cy="253824"/>
                        <a:chOff x="6986427" y="2972145"/>
                        <a:chExt cx="283630" cy="253824"/>
                      </a:xfrm>
                    </p:grpSpPr>
                    <p:pic>
                      <p:nvPicPr>
                        <p:cNvPr id="300" name="Picture 24 255">
                          <a:extLst>
                            <a:ext uri="{FF2B5EF4-FFF2-40B4-BE49-F238E27FC236}">
                              <a16:creationId xmlns:a16="http://schemas.microsoft.com/office/drawing/2014/main" id="{EE0FB7A5-DBD6-417F-B4F9-F11CD3C49342}"/>
                            </a:ext>
                          </a:extLst>
                        </p:cNvPr>
                        <p:cNvPicPr>
                          <a:picLocks noChangeAspect="1" noChangeArrowheads="1"/>
                        </p:cNvPicPr>
                        <p:nvPr/>
                      </p:nvPicPr>
                      <p:blipFill>
                        <a:blip r:embed="rId7"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1" name="Picture 24 256">
                          <a:extLst>
                            <a:ext uri="{FF2B5EF4-FFF2-40B4-BE49-F238E27FC236}">
                              <a16:creationId xmlns:a16="http://schemas.microsoft.com/office/drawing/2014/main" id="{E5551BC4-E1D6-40A9-B797-6F67D80B28E3}"/>
                            </a:ext>
                          </a:extLst>
                        </p:cNvPr>
                        <p:cNvPicPr>
                          <a:picLocks noChangeAspect="1" noChangeArrowheads="1"/>
                        </p:cNvPicPr>
                        <p:nvPr/>
                      </p:nvPicPr>
                      <p:blipFill>
                        <a:blip r:embed="rId7"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spTree>
    <p:extLst>
      <p:ext uri="{BB962C8B-B14F-4D97-AF65-F5344CB8AC3E}">
        <p14:creationId xmlns:p14="http://schemas.microsoft.com/office/powerpoint/2010/main" val="27444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0" fill="hold"/>
                                        <p:tgtEl>
                                          <p:spTgt spid="24"/>
                                        </p:tgtEl>
                                        <p:attrNameLst>
                                          <p:attrName>r</p:attrName>
                                        </p:attrNameLst>
                                      </p:cBhvr>
                                    </p:animRot>
                                  </p:childTnLst>
                                </p:cTn>
                              </p:par>
                              <p:par>
                                <p:cTn id="7" presetID="8" presetClass="emph" presetSubtype="0" fill="hold" grpId="0" nodeType="withEffect">
                                  <p:stCondLst>
                                    <p:cond delay="0"/>
                                  </p:stCondLst>
                                  <p:childTnLst>
                                    <p:animRot by="21600000">
                                      <p:cBhvr>
                                        <p:cTn id="8" dur="10000" fill="hold"/>
                                        <p:tgtEl>
                                          <p:spTgt spid="5"/>
                                        </p:tgtEl>
                                        <p:attrNameLst>
                                          <p:attrName>r</p:attrName>
                                        </p:attrNameLst>
                                      </p:cBhvr>
                                    </p:animRot>
                                  </p:childTnLst>
                                </p:cTn>
                              </p:par>
                              <p:par>
                                <p:cTn id="9" presetID="0" presetClass="path" presetSubtype="0" fill="hold" grpId="1" nodeType="withEffect">
                                  <p:stCondLst>
                                    <p:cond delay="0"/>
                                  </p:stCondLst>
                                  <p:childTnLst>
                                    <p:animMotion origin="layout" path="M 5.55112E-17 -0.00023 C 0.09427 -0.00116 0.175 0.04699 0.22891 -0.03866 C 0.28242 -0.12408 0.28307 -0.21621 0.4819 -0.20278 C 0.58659 -0.20764 0.68138 -0.12269 0.71758 -0.1301 " pathEditMode="relative" rAng="0" ptsTypes="AAAA">
                                      <p:cBhvr>
                                        <p:cTn id="10" dur="10000" fill="hold"/>
                                        <p:tgtEl>
                                          <p:spTgt spid="5"/>
                                        </p:tgtEl>
                                        <p:attrNameLst>
                                          <p:attrName>ppt_x</p:attrName>
                                          <p:attrName>ppt_y</p:attrName>
                                        </p:attrNameLst>
                                      </p:cBhvr>
                                      <p:rCtr x="35872" y="-9583"/>
                                    </p:animMotion>
                                  </p:childTnLst>
                                </p:cTn>
                              </p:par>
                              <p:par>
                                <p:cTn id="11" presetID="8" presetClass="emph" presetSubtype="0" fill="hold" grpId="0" nodeType="withEffect">
                                  <p:stCondLst>
                                    <p:cond delay="0"/>
                                  </p:stCondLst>
                                  <p:childTnLst>
                                    <p:animRot by="16200000">
                                      <p:cBhvr>
                                        <p:cTn id="12" dur="10000" fill="hold"/>
                                        <p:tgtEl>
                                          <p:spTgt spid="23"/>
                                        </p:tgtEl>
                                        <p:attrNameLst>
                                          <p:attrName>r</p:attrName>
                                        </p:attrNameLst>
                                      </p:cBhvr>
                                    </p:animRot>
                                  </p:childTnLst>
                                </p:cTn>
                              </p:par>
                              <p:par>
                                <p:cTn id="13" presetID="8" presetClass="emph" presetSubtype="0" fill="hold" grpId="0" nodeType="withEffect">
                                  <p:stCondLst>
                                    <p:cond delay="0"/>
                                  </p:stCondLst>
                                  <p:childTnLst>
                                    <p:animRot by="10800000">
                                      <p:cBhvr>
                                        <p:cTn id="14" dur="10000" fill="hold"/>
                                        <p:tgtEl>
                                          <p:spTgt spid="25"/>
                                        </p:tgtEl>
                                        <p:attrNameLst>
                                          <p:attrName>r</p:attrName>
                                        </p:attrNameLst>
                                      </p:cBhvr>
                                    </p:animRot>
                                  </p:childTnLst>
                                </p:cTn>
                              </p:par>
                              <p:par>
                                <p:cTn id="15" presetID="8" presetClass="emph" presetSubtype="0" fill="hold" grpId="0" nodeType="withEffect">
                                  <p:stCondLst>
                                    <p:cond delay="0"/>
                                  </p:stCondLst>
                                  <p:childTnLst>
                                    <p:animRot by="5400000">
                                      <p:cBhvr>
                                        <p:cTn id="16" dur="10000" fill="hold"/>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5" grpId="0" animBg="1"/>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9"/>
          <p:cNvSpPr txBox="1">
            <a:spLocks noGrp="1"/>
          </p:cNvSpPr>
          <p:nvPr>
            <p:ph type="title"/>
          </p:nvPr>
        </p:nvSpPr>
        <p:spPr/>
        <p:txBody>
          <a:bodyPr/>
          <a:lstStyle/>
          <a:p>
            <a:r>
              <a:rPr lang="en-US" dirty="0"/>
              <a:t>Key ideas for </a:t>
            </a:r>
            <a:r>
              <a:rPr lang="en-US" dirty="0" err="1"/>
              <a:t>AguaClarifiers</a:t>
            </a:r>
            <a:endParaRPr lang="en-US" dirty="0"/>
          </a:p>
        </p:txBody>
      </p:sp>
      <p:sp>
        <p:nvSpPr>
          <p:cNvPr id="186" name="Google Shape;186;p19"/>
          <p:cNvSpPr txBox="1">
            <a:spLocks noGrp="1"/>
          </p:cNvSpPr>
          <p:nvPr>
            <p:ph type="body" idx="1"/>
          </p:nvPr>
        </p:nvSpPr>
        <p:spPr>
          <a:xfrm>
            <a:off x="457200" y="1600200"/>
            <a:ext cx="6753497" cy="4525963"/>
          </a:xfrm>
        </p:spPr>
        <p:txBody>
          <a:bodyPr/>
          <a:lstStyle/>
          <a:p>
            <a:r>
              <a:rPr lang="en-US" dirty="0"/>
              <a:t>In floc filters small particles flow through large flocs (held in place by gravity) where they can collide with small particles</a:t>
            </a:r>
          </a:p>
          <a:p>
            <a:r>
              <a:rPr lang="en-US" dirty="0"/>
              <a:t>The maximum size of flocs in the floc filter is set by gravity</a:t>
            </a:r>
          </a:p>
          <a:p>
            <a:r>
              <a:rPr lang="en-US" dirty="0"/>
              <a:t>Plate settlers will capture particles that settle faster than the capture velocity of the settlers and grow them!</a:t>
            </a:r>
          </a:p>
          <a:p>
            <a:pPr marL="0" indent="0">
              <a:buNone/>
            </a:pPr>
            <a:endParaRPr lang="en-US" dirty="0"/>
          </a:p>
        </p:txBody>
      </p:sp>
      <p:pic>
        <p:nvPicPr>
          <p:cNvPr id="255" name="Picture 24">
            <a:extLst>
              <a:ext uri="{FF2B5EF4-FFF2-40B4-BE49-F238E27FC236}">
                <a16:creationId xmlns:a16="http://schemas.microsoft.com/office/drawing/2014/main" id="{2C00BB72-02A8-44BA-80A3-C8B07AEC1B36}"/>
              </a:ext>
            </a:extLst>
          </p:cNvPr>
          <p:cNvPicPr>
            <a:picLocks noChangeAspect="1" noChangeArrowheads="1"/>
          </p:cNvPicPr>
          <p:nvPr/>
        </p:nvPicPr>
        <p:blipFill>
          <a:blip r:embed="rId3" cstate="screen"/>
          <a:srcRect/>
          <a:stretch>
            <a:fillRect/>
          </a:stretch>
        </p:blipFill>
        <p:spPr bwMode="auto">
          <a:xfrm>
            <a:off x="10224745" y="3623556"/>
            <a:ext cx="124625" cy="123569"/>
          </a:xfrm>
          <a:prstGeom prst="rect">
            <a:avLst/>
          </a:prstGeom>
          <a:noFill/>
          <a:ln w="12700">
            <a:noFill/>
            <a:miter lim="800000"/>
            <a:headEnd type="none" w="lg" len="med"/>
            <a:tailEnd type="none" w="lg" len="med"/>
          </a:ln>
          <a:effectLst/>
        </p:spPr>
      </p:pic>
      <p:grpSp>
        <p:nvGrpSpPr>
          <p:cNvPr id="512" name="Group 511">
            <a:extLst>
              <a:ext uri="{FF2B5EF4-FFF2-40B4-BE49-F238E27FC236}">
                <a16:creationId xmlns:a16="http://schemas.microsoft.com/office/drawing/2014/main" id="{793549F7-3144-43A4-864A-11AFE01D3C8A}"/>
              </a:ext>
            </a:extLst>
          </p:cNvPr>
          <p:cNvGrpSpPr/>
          <p:nvPr/>
        </p:nvGrpSpPr>
        <p:grpSpPr>
          <a:xfrm>
            <a:off x="9450894" y="1600200"/>
            <a:ext cx="1689221" cy="1008154"/>
            <a:chOff x="9682163" y="2873542"/>
            <a:chExt cx="1689221" cy="1008154"/>
          </a:xfrm>
        </p:grpSpPr>
        <p:grpSp>
          <p:nvGrpSpPr>
            <p:cNvPr id="7" name="Group 6">
              <a:extLst>
                <a:ext uri="{FF2B5EF4-FFF2-40B4-BE49-F238E27FC236}">
                  <a16:creationId xmlns:a16="http://schemas.microsoft.com/office/drawing/2014/main" id="{F549C7E5-7F42-42B3-ABD1-9CBC05F03E8C}"/>
                </a:ext>
              </a:extLst>
            </p:cNvPr>
            <p:cNvGrpSpPr/>
            <p:nvPr/>
          </p:nvGrpSpPr>
          <p:grpSpPr>
            <a:xfrm rot="861869">
              <a:off x="10186477" y="2976305"/>
              <a:ext cx="1184907" cy="905391"/>
              <a:chOff x="4930347" y="2731026"/>
              <a:chExt cx="2516626" cy="1922962"/>
            </a:xfrm>
          </p:grpSpPr>
          <p:grpSp>
            <p:nvGrpSpPr>
              <p:cNvPr id="8" name="Group 7">
                <a:extLst>
                  <a:ext uri="{FF2B5EF4-FFF2-40B4-BE49-F238E27FC236}">
                    <a16:creationId xmlns:a16="http://schemas.microsoft.com/office/drawing/2014/main" id="{4AC07441-F67E-40EA-885D-0837EF3253A3}"/>
                  </a:ext>
                </a:extLst>
              </p:cNvPr>
              <p:cNvGrpSpPr/>
              <p:nvPr/>
            </p:nvGrpSpPr>
            <p:grpSpPr>
              <a:xfrm>
                <a:off x="4930347" y="3360022"/>
                <a:ext cx="657768" cy="378452"/>
                <a:chOff x="4777947" y="3207622"/>
                <a:chExt cx="657768" cy="378452"/>
              </a:xfrm>
            </p:grpSpPr>
            <p:grpSp>
              <p:nvGrpSpPr>
                <p:cNvPr id="241" name="Group 240">
                  <a:extLst>
                    <a:ext uri="{FF2B5EF4-FFF2-40B4-BE49-F238E27FC236}">
                      <a16:creationId xmlns:a16="http://schemas.microsoft.com/office/drawing/2014/main" id="{32D3A327-4E01-456E-BD7A-4DDA47B2B3AA}"/>
                    </a:ext>
                  </a:extLst>
                </p:cNvPr>
                <p:cNvGrpSpPr/>
                <p:nvPr/>
              </p:nvGrpSpPr>
              <p:grpSpPr>
                <a:xfrm>
                  <a:off x="4777947" y="3207622"/>
                  <a:ext cx="499826" cy="320263"/>
                  <a:chOff x="4503627" y="2218458"/>
                  <a:chExt cx="499826" cy="320263"/>
                </a:xfrm>
              </p:grpSpPr>
              <p:grpSp>
                <p:nvGrpSpPr>
                  <p:cNvPr id="249" name="Group 176">
                    <a:extLst>
                      <a:ext uri="{FF2B5EF4-FFF2-40B4-BE49-F238E27FC236}">
                        <a16:creationId xmlns:a16="http://schemas.microsoft.com/office/drawing/2014/main" id="{48C7E789-ED6C-4237-B980-868DCE47D3A1}"/>
                      </a:ext>
                    </a:extLst>
                  </p:cNvPr>
                  <p:cNvGrpSpPr/>
                  <p:nvPr/>
                </p:nvGrpSpPr>
                <p:grpSpPr>
                  <a:xfrm>
                    <a:off x="4503627" y="2301538"/>
                    <a:ext cx="300259" cy="237183"/>
                    <a:chOff x="2962956" y="2115885"/>
                    <a:chExt cx="300259" cy="237183"/>
                  </a:xfrm>
                </p:grpSpPr>
                <p:pic>
                  <p:nvPicPr>
                    <p:cNvPr id="253" name="Picture 24 129">
                      <a:extLst>
                        <a:ext uri="{FF2B5EF4-FFF2-40B4-BE49-F238E27FC236}">
                          <a16:creationId xmlns:a16="http://schemas.microsoft.com/office/drawing/2014/main" id="{6364EA3E-1524-4319-8D27-53AAF8C61B3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54" name="Picture 24 130">
                      <a:extLst>
                        <a:ext uri="{FF2B5EF4-FFF2-40B4-BE49-F238E27FC236}">
                          <a16:creationId xmlns:a16="http://schemas.microsoft.com/office/drawing/2014/main" id="{C9492D68-6D89-48E5-88E1-E3E0A2D3B68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50" name="Group 179">
                    <a:extLst>
                      <a:ext uri="{FF2B5EF4-FFF2-40B4-BE49-F238E27FC236}">
                        <a16:creationId xmlns:a16="http://schemas.microsoft.com/office/drawing/2014/main" id="{24A4CB9B-C80C-4A72-94F3-F8075E215960}"/>
                      </a:ext>
                    </a:extLst>
                  </p:cNvPr>
                  <p:cNvGrpSpPr/>
                  <p:nvPr/>
                </p:nvGrpSpPr>
                <p:grpSpPr>
                  <a:xfrm>
                    <a:off x="4719823" y="2218458"/>
                    <a:ext cx="283630" cy="253824"/>
                    <a:chOff x="6986427" y="2972145"/>
                    <a:chExt cx="283630" cy="253824"/>
                  </a:xfrm>
                </p:grpSpPr>
                <p:pic>
                  <p:nvPicPr>
                    <p:cNvPr id="251" name="Picture 24 131">
                      <a:extLst>
                        <a:ext uri="{FF2B5EF4-FFF2-40B4-BE49-F238E27FC236}">
                          <a16:creationId xmlns:a16="http://schemas.microsoft.com/office/drawing/2014/main" id="{3B13F8AE-596D-4C12-837C-7FA2D95E91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52" name="Picture 24 132">
                      <a:extLst>
                        <a:ext uri="{FF2B5EF4-FFF2-40B4-BE49-F238E27FC236}">
                          <a16:creationId xmlns:a16="http://schemas.microsoft.com/office/drawing/2014/main" id="{D3977C31-7027-4438-8D35-8B5674CAB20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42" name="Group 241">
                  <a:extLst>
                    <a:ext uri="{FF2B5EF4-FFF2-40B4-BE49-F238E27FC236}">
                      <a16:creationId xmlns:a16="http://schemas.microsoft.com/office/drawing/2014/main" id="{88F539AF-2036-4C3B-A4DE-1DF65534EE4D}"/>
                    </a:ext>
                  </a:extLst>
                </p:cNvPr>
                <p:cNvGrpSpPr/>
                <p:nvPr/>
              </p:nvGrpSpPr>
              <p:grpSpPr>
                <a:xfrm>
                  <a:off x="4935889" y="3265811"/>
                  <a:ext cx="499826" cy="320263"/>
                  <a:chOff x="4503627" y="2218458"/>
                  <a:chExt cx="499826" cy="320263"/>
                </a:xfrm>
              </p:grpSpPr>
              <p:grpSp>
                <p:nvGrpSpPr>
                  <p:cNvPr id="243" name="Group 176">
                    <a:extLst>
                      <a:ext uri="{FF2B5EF4-FFF2-40B4-BE49-F238E27FC236}">
                        <a16:creationId xmlns:a16="http://schemas.microsoft.com/office/drawing/2014/main" id="{92EBB2C2-8EEB-430C-966D-E2335D4D5B90}"/>
                      </a:ext>
                    </a:extLst>
                  </p:cNvPr>
                  <p:cNvGrpSpPr/>
                  <p:nvPr/>
                </p:nvGrpSpPr>
                <p:grpSpPr>
                  <a:xfrm>
                    <a:off x="4503627" y="2301538"/>
                    <a:ext cx="300259" cy="237183"/>
                    <a:chOff x="2962956" y="2115885"/>
                    <a:chExt cx="300259" cy="237183"/>
                  </a:xfrm>
                </p:grpSpPr>
                <p:pic>
                  <p:nvPicPr>
                    <p:cNvPr id="247" name="Picture 24 133">
                      <a:extLst>
                        <a:ext uri="{FF2B5EF4-FFF2-40B4-BE49-F238E27FC236}">
                          <a16:creationId xmlns:a16="http://schemas.microsoft.com/office/drawing/2014/main" id="{1357E7B3-B4C2-44FB-ABD2-09D2229D6B5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8" name="Picture 24 134">
                      <a:extLst>
                        <a:ext uri="{FF2B5EF4-FFF2-40B4-BE49-F238E27FC236}">
                          <a16:creationId xmlns:a16="http://schemas.microsoft.com/office/drawing/2014/main" id="{F49DE5CC-F379-46E1-9BC2-349CB7F36C5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4" name="Group 179">
                    <a:extLst>
                      <a:ext uri="{FF2B5EF4-FFF2-40B4-BE49-F238E27FC236}">
                        <a16:creationId xmlns:a16="http://schemas.microsoft.com/office/drawing/2014/main" id="{8FCE759A-AC98-4350-85F2-9A7A7FABC96B}"/>
                      </a:ext>
                    </a:extLst>
                  </p:cNvPr>
                  <p:cNvGrpSpPr/>
                  <p:nvPr/>
                </p:nvGrpSpPr>
                <p:grpSpPr>
                  <a:xfrm>
                    <a:off x="4719823" y="2218458"/>
                    <a:ext cx="283630" cy="253824"/>
                    <a:chOff x="6986427" y="2972145"/>
                    <a:chExt cx="283630" cy="253824"/>
                  </a:xfrm>
                </p:grpSpPr>
                <p:pic>
                  <p:nvPicPr>
                    <p:cNvPr id="245" name="Picture 24 135">
                      <a:extLst>
                        <a:ext uri="{FF2B5EF4-FFF2-40B4-BE49-F238E27FC236}">
                          <a16:creationId xmlns:a16="http://schemas.microsoft.com/office/drawing/2014/main" id="{D227ED45-9AB6-4508-8772-E342EAA9EC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46" name="Picture 24 136">
                      <a:extLst>
                        <a:ext uri="{FF2B5EF4-FFF2-40B4-BE49-F238E27FC236}">
                          <a16:creationId xmlns:a16="http://schemas.microsoft.com/office/drawing/2014/main" id="{A812A00A-CAB3-424B-A3F1-5D309C0A48A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 name="Group 8">
                <a:extLst>
                  <a:ext uri="{FF2B5EF4-FFF2-40B4-BE49-F238E27FC236}">
                    <a16:creationId xmlns:a16="http://schemas.microsoft.com/office/drawing/2014/main" id="{A4A9C691-489A-457C-B277-CC280B3B7440}"/>
                  </a:ext>
                </a:extLst>
              </p:cNvPr>
              <p:cNvGrpSpPr/>
              <p:nvPr/>
            </p:nvGrpSpPr>
            <p:grpSpPr>
              <a:xfrm>
                <a:off x="4938661" y="3636001"/>
                <a:ext cx="601238" cy="499826"/>
                <a:chOff x="5841977" y="3176030"/>
                <a:chExt cx="601238" cy="499826"/>
              </a:xfrm>
            </p:grpSpPr>
            <p:grpSp>
              <p:nvGrpSpPr>
                <p:cNvPr id="227" name="Group 226">
                  <a:extLst>
                    <a:ext uri="{FF2B5EF4-FFF2-40B4-BE49-F238E27FC236}">
                      <a16:creationId xmlns:a16="http://schemas.microsoft.com/office/drawing/2014/main" id="{9755C322-28FE-43B6-B72A-36682ED8CDC8}"/>
                    </a:ext>
                  </a:extLst>
                </p:cNvPr>
                <p:cNvGrpSpPr/>
                <p:nvPr/>
              </p:nvGrpSpPr>
              <p:grpSpPr>
                <a:xfrm rot="19742345">
                  <a:off x="5841977" y="3207622"/>
                  <a:ext cx="499826" cy="320263"/>
                  <a:chOff x="4503627" y="2218458"/>
                  <a:chExt cx="499826" cy="320263"/>
                </a:xfrm>
              </p:grpSpPr>
              <p:grpSp>
                <p:nvGrpSpPr>
                  <p:cNvPr id="235" name="Group 176">
                    <a:extLst>
                      <a:ext uri="{FF2B5EF4-FFF2-40B4-BE49-F238E27FC236}">
                        <a16:creationId xmlns:a16="http://schemas.microsoft.com/office/drawing/2014/main" id="{1F67ECA1-F7C5-41C0-A35D-7CFB2DEA9584}"/>
                      </a:ext>
                    </a:extLst>
                  </p:cNvPr>
                  <p:cNvGrpSpPr/>
                  <p:nvPr/>
                </p:nvGrpSpPr>
                <p:grpSpPr>
                  <a:xfrm>
                    <a:off x="4503627" y="2301538"/>
                    <a:ext cx="300259" cy="237183"/>
                    <a:chOff x="2962956" y="2115885"/>
                    <a:chExt cx="300259" cy="237183"/>
                  </a:xfrm>
                </p:grpSpPr>
                <p:pic>
                  <p:nvPicPr>
                    <p:cNvPr id="239" name="Picture 24 137">
                      <a:extLst>
                        <a:ext uri="{FF2B5EF4-FFF2-40B4-BE49-F238E27FC236}">
                          <a16:creationId xmlns:a16="http://schemas.microsoft.com/office/drawing/2014/main" id="{5E8B45ED-E918-4507-AFC9-ACB64C7419D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40" name="Picture 24 138">
                      <a:extLst>
                        <a:ext uri="{FF2B5EF4-FFF2-40B4-BE49-F238E27FC236}">
                          <a16:creationId xmlns:a16="http://schemas.microsoft.com/office/drawing/2014/main" id="{A66AD1FD-86B6-4CEA-AB3E-B351A3DE7B4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6" name="Group 179">
                    <a:extLst>
                      <a:ext uri="{FF2B5EF4-FFF2-40B4-BE49-F238E27FC236}">
                        <a16:creationId xmlns:a16="http://schemas.microsoft.com/office/drawing/2014/main" id="{B312DFDD-727C-4341-8EDF-E75FAE549E17}"/>
                      </a:ext>
                    </a:extLst>
                  </p:cNvPr>
                  <p:cNvGrpSpPr/>
                  <p:nvPr/>
                </p:nvGrpSpPr>
                <p:grpSpPr>
                  <a:xfrm>
                    <a:off x="4719823" y="2218458"/>
                    <a:ext cx="283630" cy="253824"/>
                    <a:chOff x="6986427" y="2972145"/>
                    <a:chExt cx="283630" cy="253824"/>
                  </a:xfrm>
                </p:grpSpPr>
                <p:pic>
                  <p:nvPicPr>
                    <p:cNvPr id="237" name="Picture 24 139">
                      <a:extLst>
                        <a:ext uri="{FF2B5EF4-FFF2-40B4-BE49-F238E27FC236}">
                          <a16:creationId xmlns:a16="http://schemas.microsoft.com/office/drawing/2014/main" id="{64D3DDB9-07F5-460A-B392-F761AA16C71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8" name="Picture 24 140">
                      <a:extLst>
                        <a:ext uri="{FF2B5EF4-FFF2-40B4-BE49-F238E27FC236}">
                          <a16:creationId xmlns:a16="http://schemas.microsoft.com/office/drawing/2014/main" id="{9CF0A7A9-B9B5-4B62-8321-79BEBC825B7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8" name="Group 227">
                  <a:extLst>
                    <a:ext uri="{FF2B5EF4-FFF2-40B4-BE49-F238E27FC236}">
                      <a16:creationId xmlns:a16="http://schemas.microsoft.com/office/drawing/2014/main" id="{4ED9F2AE-931B-49A4-83E3-65EB70350313}"/>
                    </a:ext>
                  </a:extLst>
                </p:cNvPr>
                <p:cNvGrpSpPr/>
                <p:nvPr/>
              </p:nvGrpSpPr>
              <p:grpSpPr>
                <a:xfrm rot="17239213">
                  <a:off x="6033171" y="3265811"/>
                  <a:ext cx="499826" cy="320263"/>
                  <a:chOff x="4503627" y="2218458"/>
                  <a:chExt cx="499826" cy="320263"/>
                </a:xfrm>
              </p:grpSpPr>
              <p:grpSp>
                <p:nvGrpSpPr>
                  <p:cNvPr id="229" name="Group 176">
                    <a:extLst>
                      <a:ext uri="{FF2B5EF4-FFF2-40B4-BE49-F238E27FC236}">
                        <a16:creationId xmlns:a16="http://schemas.microsoft.com/office/drawing/2014/main" id="{ACF42274-6DC5-4D82-9970-2EF2ADFDFBBC}"/>
                      </a:ext>
                    </a:extLst>
                  </p:cNvPr>
                  <p:cNvGrpSpPr/>
                  <p:nvPr/>
                </p:nvGrpSpPr>
                <p:grpSpPr>
                  <a:xfrm>
                    <a:off x="4503627" y="2301538"/>
                    <a:ext cx="300259" cy="237183"/>
                    <a:chOff x="2962956" y="2115885"/>
                    <a:chExt cx="300259" cy="237183"/>
                  </a:xfrm>
                </p:grpSpPr>
                <p:pic>
                  <p:nvPicPr>
                    <p:cNvPr id="233" name="Picture 24 141">
                      <a:extLst>
                        <a:ext uri="{FF2B5EF4-FFF2-40B4-BE49-F238E27FC236}">
                          <a16:creationId xmlns:a16="http://schemas.microsoft.com/office/drawing/2014/main" id="{89308877-74C7-4A5A-B0FB-09594396AF8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34" name="Picture 24 142">
                      <a:extLst>
                        <a:ext uri="{FF2B5EF4-FFF2-40B4-BE49-F238E27FC236}">
                          <a16:creationId xmlns:a16="http://schemas.microsoft.com/office/drawing/2014/main" id="{7FBD8EB7-E302-4B79-877E-387F23EC564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30" name="Group 179">
                    <a:extLst>
                      <a:ext uri="{FF2B5EF4-FFF2-40B4-BE49-F238E27FC236}">
                        <a16:creationId xmlns:a16="http://schemas.microsoft.com/office/drawing/2014/main" id="{A1128B0B-E4FA-4A22-9222-2E78E2E3D5FD}"/>
                      </a:ext>
                    </a:extLst>
                  </p:cNvPr>
                  <p:cNvGrpSpPr/>
                  <p:nvPr/>
                </p:nvGrpSpPr>
                <p:grpSpPr>
                  <a:xfrm>
                    <a:off x="4719823" y="2218458"/>
                    <a:ext cx="283630" cy="253824"/>
                    <a:chOff x="6986427" y="2972145"/>
                    <a:chExt cx="283630" cy="253824"/>
                  </a:xfrm>
                </p:grpSpPr>
                <p:pic>
                  <p:nvPicPr>
                    <p:cNvPr id="231" name="Picture 24 143">
                      <a:extLst>
                        <a:ext uri="{FF2B5EF4-FFF2-40B4-BE49-F238E27FC236}">
                          <a16:creationId xmlns:a16="http://schemas.microsoft.com/office/drawing/2014/main" id="{3DD34458-D1B2-4B23-A86A-FE1B6EF2A21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32" name="Picture 24 144">
                      <a:extLst>
                        <a:ext uri="{FF2B5EF4-FFF2-40B4-BE49-F238E27FC236}">
                          <a16:creationId xmlns:a16="http://schemas.microsoft.com/office/drawing/2014/main" id="{6D0481FB-4E05-43FF-A947-1A5E4279F26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0" name="Group 9">
                <a:extLst>
                  <a:ext uri="{FF2B5EF4-FFF2-40B4-BE49-F238E27FC236}">
                    <a16:creationId xmlns:a16="http://schemas.microsoft.com/office/drawing/2014/main" id="{C9DF292E-8989-4600-9E6F-A6816B1A80E0}"/>
                  </a:ext>
                </a:extLst>
              </p:cNvPr>
              <p:cNvGrpSpPr/>
              <p:nvPr/>
            </p:nvGrpSpPr>
            <p:grpSpPr>
              <a:xfrm>
                <a:off x="5407774" y="3379418"/>
                <a:ext cx="1055948" cy="610380"/>
                <a:chOff x="6261214" y="3135578"/>
                <a:chExt cx="1055948" cy="610380"/>
              </a:xfrm>
            </p:grpSpPr>
            <p:grpSp>
              <p:nvGrpSpPr>
                <p:cNvPr id="197" name="Group 196">
                  <a:extLst>
                    <a:ext uri="{FF2B5EF4-FFF2-40B4-BE49-F238E27FC236}">
                      <a16:creationId xmlns:a16="http://schemas.microsoft.com/office/drawing/2014/main" id="{4AD27E37-CB65-4F28-87F3-FF5D5C5AB450}"/>
                    </a:ext>
                  </a:extLst>
                </p:cNvPr>
                <p:cNvGrpSpPr/>
                <p:nvPr/>
              </p:nvGrpSpPr>
              <p:grpSpPr>
                <a:xfrm>
                  <a:off x="6659394" y="3135578"/>
                  <a:ext cx="657768" cy="378452"/>
                  <a:chOff x="4777947" y="3207622"/>
                  <a:chExt cx="657768" cy="378452"/>
                </a:xfrm>
              </p:grpSpPr>
              <p:grpSp>
                <p:nvGrpSpPr>
                  <p:cNvPr id="213" name="Group 212">
                    <a:extLst>
                      <a:ext uri="{FF2B5EF4-FFF2-40B4-BE49-F238E27FC236}">
                        <a16:creationId xmlns:a16="http://schemas.microsoft.com/office/drawing/2014/main" id="{05C596D8-2749-431C-BD6A-D885913FCDDE}"/>
                      </a:ext>
                    </a:extLst>
                  </p:cNvPr>
                  <p:cNvGrpSpPr/>
                  <p:nvPr/>
                </p:nvGrpSpPr>
                <p:grpSpPr>
                  <a:xfrm>
                    <a:off x="4777947" y="3207622"/>
                    <a:ext cx="499826" cy="320263"/>
                    <a:chOff x="4503627" y="2218458"/>
                    <a:chExt cx="499826" cy="320263"/>
                  </a:xfrm>
                </p:grpSpPr>
                <p:grpSp>
                  <p:nvGrpSpPr>
                    <p:cNvPr id="221" name="Group 176">
                      <a:extLst>
                        <a:ext uri="{FF2B5EF4-FFF2-40B4-BE49-F238E27FC236}">
                          <a16:creationId xmlns:a16="http://schemas.microsoft.com/office/drawing/2014/main" id="{C9D74DB0-4290-4A6B-9352-EAE3FB2A34E8}"/>
                        </a:ext>
                      </a:extLst>
                    </p:cNvPr>
                    <p:cNvGrpSpPr/>
                    <p:nvPr/>
                  </p:nvGrpSpPr>
                  <p:grpSpPr>
                    <a:xfrm>
                      <a:off x="4503627" y="2301538"/>
                      <a:ext cx="300259" cy="237183"/>
                      <a:chOff x="2962956" y="2115885"/>
                      <a:chExt cx="300259" cy="237183"/>
                    </a:xfrm>
                  </p:grpSpPr>
                  <p:pic>
                    <p:nvPicPr>
                      <p:cNvPr id="225" name="Picture 24 145">
                        <a:extLst>
                          <a:ext uri="{FF2B5EF4-FFF2-40B4-BE49-F238E27FC236}">
                            <a16:creationId xmlns:a16="http://schemas.microsoft.com/office/drawing/2014/main" id="{FD733CA4-5381-43CA-928A-5126C915C7A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6" name="Picture 24 146">
                        <a:extLst>
                          <a:ext uri="{FF2B5EF4-FFF2-40B4-BE49-F238E27FC236}">
                            <a16:creationId xmlns:a16="http://schemas.microsoft.com/office/drawing/2014/main" id="{28AA4EBA-F86A-4814-99D7-363B01BBB2C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22" name="Group 179">
                      <a:extLst>
                        <a:ext uri="{FF2B5EF4-FFF2-40B4-BE49-F238E27FC236}">
                          <a16:creationId xmlns:a16="http://schemas.microsoft.com/office/drawing/2014/main" id="{1E6E2942-A7B4-4810-96DE-9EA259207EC8}"/>
                        </a:ext>
                      </a:extLst>
                    </p:cNvPr>
                    <p:cNvGrpSpPr/>
                    <p:nvPr/>
                  </p:nvGrpSpPr>
                  <p:grpSpPr>
                    <a:xfrm>
                      <a:off x="4719823" y="2218458"/>
                      <a:ext cx="283630" cy="253824"/>
                      <a:chOff x="6986427" y="2972145"/>
                      <a:chExt cx="283630" cy="253824"/>
                    </a:xfrm>
                  </p:grpSpPr>
                  <p:pic>
                    <p:nvPicPr>
                      <p:cNvPr id="223" name="Picture 24 147">
                        <a:extLst>
                          <a:ext uri="{FF2B5EF4-FFF2-40B4-BE49-F238E27FC236}">
                            <a16:creationId xmlns:a16="http://schemas.microsoft.com/office/drawing/2014/main" id="{047E4DEF-C977-40CC-B6C5-0463A60F44E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24" name="Picture 24 148">
                        <a:extLst>
                          <a:ext uri="{FF2B5EF4-FFF2-40B4-BE49-F238E27FC236}">
                            <a16:creationId xmlns:a16="http://schemas.microsoft.com/office/drawing/2014/main" id="{C73CDC12-4A2E-4836-9731-B02DD963F6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14" name="Group 213">
                    <a:extLst>
                      <a:ext uri="{FF2B5EF4-FFF2-40B4-BE49-F238E27FC236}">
                        <a16:creationId xmlns:a16="http://schemas.microsoft.com/office/drawing/2014/main" id="{ACA95789-11DE-49AE-B9AB-5B669A0D9AA1}"/>
                      </a:ext>
                    </a:extLst>
                  </p:cNvPr>
                  <p:cNvGrpSpPr/>
                  <p:nvPr/>
                </p:nvGrpSpPr>
                <p:grpSpPr>
                  <a:xfrm>
                    <a:off x="4935889" y="3265811"/>
                    <a:ext cx="499826" cy="320263"/>
                    <a:chOff x="4503627" y="2218458"/>
                    <a:chExt cx="499826" cy="320263"/>
                  </a:xfrm>
                </p:grpSpPr>
                <p:grpSp>
                  <p:nvGrpSpPr>
                    <p:cNvPr id="215" name="Group 176">
                      <a:extLst>
                        <a:ext uri="{FF2B5EF4-FFF2-40B4-BE49-F238E27FC236}">
                          <a16:creationId xmlns:a16="http://schemas.microsoft.com/office/drawing/2014/main" id="{A39BAF12-C03A-4D91-8682-09E4BBC563B1}"/>
                        </a:ext>
                      </a:extLst>
                    </p:cNvPr>
                    <p:cNvGrpSpPr/>
                    <p:nvPr/>
                  </p:nvGrpSpPr>
                  <p:grpSpPr>
                    <a:xfrm>
                      <a:off x="4503627" y="2301538"/>
                      <a:ext cx="300259" cy="237183"/>
                      <a:chOff x="2962956" y="2115885"/>
                      <a:chExt cx="300259" cy="237183"/>
                    </a:xfrm>
                  </p:grpSpPr>
                  <p:pic>
                    <p:nvPicPr>
                      <p:cNvPr id="219" name="Picture 24 149">
                        <a:extLst>
                          <a:ext uri="{FF2B5EF4-FFF2-40B4-BE49-F238E27FC236}">
                            <a16:creationId xmlns:a16="http://schemas.microsoft.com/office/drawing/2014/main" id="{58CC909C-400D-40E3-A3C1-13CC12604FA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20" name="Picture 24 150">
                        <a:extLst>
                          <a:ext uri="{FF2B5EF4-FFF2-40B4-BE49-F238E27FC236}">
                            <a16:creationId xmlns:a16="http://schemas.microsoft.com/office/drawing/2014/main" id="{04304C84-898A-4F28-9D2D-A951465B74E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16" name="Group 179">
                      <a:extLst>
                        <a:ext uri="{FF2B5EF4-FFF2-40B4-BE49-F238E27FC236}">
                          <a16:creationId xmlns:a16="http://schemas.microsoft.com/office/drawing/2014/main" id="{BCE323F9-67A3-4504-B06A-D683B453ABC6}"/>
                        </a:ext>
                      </a:extLst>
                    </p:cNvPr>
                    <p:cNvGrpSpPr/>
                    <p:nvPr/>
                  </p:nvGrpSpPr>
                  <p:grpSpPr>
                    <a:xfrm>
                      <a:off x="4719823" y="2218458"/>
                      <a:ext cx="283630" cy="253824"/>
                      <a:chOff x="6986427" y="2972145"/>
                      <a:chExt cx="283630" cy="253824"/>
                    </a:xfrm>
                  </p:grpSpPr>
                  <p:pic>
                    <p:nvPicPr>
                      <p:cNvPr id="217" name="Picture 24 151">
                        <a:extLst>
                          <a:ext uri="{FF2B5EF4-FFF2-40B4-BE49-F238E27FC236}">
                            <a16:creationId xmlns:a16="http://schemas.microsoft.com/office/drawing/2014/main" id="{8C14A6BA-A431-43BF-9A4B-7028352A24E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8" name="Picture 24 152">
                        <a:extLst>
                          <a:ext uri="{FF2B5EF4-FFF2-40B4-BE49-F238E27FC236}">
                            <a16:creationId xmlns:a16="http://schemas.microsoft.com/office/drawing/2014/main" id="{6E526FAD-444B-4347-8BB0-66678A52463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8" name="Group 197">
                  <a:extLst>
                    <a:ext uri="{FF2B5EF4-FFF2-40B4-BE49-F238E27FC236}">
                      <a16:creationId xmlns:a16="http://schemas.microsoft.com/office/drawing/2014/main" id="{0403E213-8066-4C90-9CF4-780D3D60B688}"/>
                    </a:ext>
                  </a:extLst>
                </p:cNvPr>
                <p:cNvGrpSpPr/>
                <p:nvPr/>
              </p:nvGrpSpPr>
              <p:grpSpPr>
                <a:xfrm rot="18877668">
                  <a:off x="6210508" y="3195426"/>
                  <a:ext cx="601238" cy="499826"/>
                  <a:chOff x="5841977" y="3176030"/>
                  <a:chExt cx="601238" cy="499826"/>
                </a:xfrm>
              </p:grpSpPr>
              <p:grpSp>
                <p:nvGrpSpPr>
                  <p:cNvPr id="199" name="Group 198">
                    <a:extLst>
                      <a:ext uri="{FF2B5EF4-FFF2-40B4-BE49-F238E27FC236}">
                        <a16:creationId xmlns:a16="http://schemas.microsoft.com/office/drawing/2014/main" id="{484D3596-935D-46A5-B5E2-ACC53215B71B}"/>
                      </a:ext>
                    </a:extLst>
                  </p:cNvPr>
                  <p:cNvGrpSpPr/>
                  <p:nvPr/>
                </p:nvGrpSpPr>
                <p:grpSpPr>
                  <a:xfrm rot="19742345">
                    <a:off x="5841977" y="3207622"/>
                    <a:ext cx="499826" cy="320263"/>
                    <a:chOff x="4503627" y="2218458"/>
                    <a:chExt cx="499826" cy="320263"/>
                  </a:xfrm>
                </p:grpSpPr>
                <p:grpSp>
                  <p:nvGrpSpPr>
                    <p:cNvPr id="207" name="Group 176">
                      <a:extLst>
                        <a:ext uri="{FF2B5EF4-FFF2-40B4-BE49-F238E27FC236}">
                          <a16:creationId xmlns:a16="http://schemas.microsoft.com/office/drawing/2014/main" id="{9E39400D-8AB4-4F00-8207-722CB98278F2}"/>
                        </a:ext>
                      </a:extLst>
                    </p:cNvPr>
                    <p:cNvGrpSpPr/>
                    <p:nvPr/>
                  </p:nvGrpSpPr>
                  <p:grpSpPr>
                    <a:xfrm>
                      <a:off x="4503627" y="2301538"/>
                      <a:ext cx="300259" cy="237183"/>
                      <a:chOff x="2962956" y="2115885"/>
                      <a:chExt cx="300259" cy="237183"/>
                    </a:xfrm>
                  </p:grpSpPr>
                  <p:pic>
                    <p:nvPicPr>
                      <p:cNvPr id="211" name="Picture 24 153">
                        <a:extLst>
                          <a:ext uri="{FF2B5EF4-FFF2-40B4-BE49-F238E27FC236}">
                            <a16:creationId xmlns:a16="http://schemas.microsoft.com/office/drawing/2014/main" id="{C47A9B21-E418-4D46-9185-0F3B0A3DD4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12" name="Picture 24 154">
                        <a:extLst>
                          <a:ext uri="{FF2B5EF4-FFF2-40B4-BE49-F238E27FC236}">
                            <a16:creationId xmlns:a16="http://schemas.microsoft.com/office/drawing/2014/main" id="{8E127E92-03C0-418B-AA28-81177D5FFB4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8" name="Group 179">
                      <a:extLst>
                        <a:ext uri="{FF2B5EF4-FFF2-40B4-BE49-F238E27FC236}">
                          <a16:creationId xmlns:a16="http://schemas.microsoft.com/office/drawing/2014/main" id="{1F8FEE52-2BB2-4324-BAA9-CDA5CAD8320E}"/>
                        </a:ext>
                      </a:extLst>
                    </p:cNvPr>
                    <p:cNvGrpSpPr/>
                    <p:nvPr/>
                  </p:nvGrpSpPr>
                  <p:grpSpPr>
                    <a:xfrm>
                      <a:off x="4719823" y="2218458"/>
                      <a:ext cx="283630" cy="253824"/>
                      <a:chOff x="6986427" y="2972145"/>
                      <a:chExt cx="283630" cy="253824"/>
                    </a:xfrm>
                  </p:grpSpPr>
                  <p:pic>
                    <p:nvPicPr>
                      <p:cNvPr id="209" name="Picture 24 155">
                        <a:extLst>
                          <a:ext uri="{FF2B5EF4-FFF2-40B4-BE49-F238E27FC236}">
                            <a16:creationId xmlns:a16="http://schemas.microsoft.com/office/drawing/2014/main" id="{FBF2D0D7-1412-49E5-BAA7-03DD050B1E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10" name="Picture 24 156">
                        <a:extLst>
                          <a:ext uri="{FF2B5EF4-FFF2-40B4-BE49-F238E27FC236}">
                            <a16:creationId xmlns:a16="http://schemas.microsoft.com/office/drawing/2014/main" id="{35407984-D181-469D-B845-E44317F9E4E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00" name="Group 199">
                    <a:extLst>
                      <a:ext uri="{FF2B5EF4-FFF2-40B4-BE49-F238E27FC236}">
                        <a16:creationId xmlns:a16="http://schemas.microsoft.com/office/drawing/2014/main" id="{908E7409-B0DB-4F67-975E-E8860347FDA1}"/>
                      </a:ext>
                    </a:extLst>
                  </p:cNvPr>
                  <p:cNvGrpSpPr/>
                  <p:nvPr/>
                </p:nvGrpSpPr>
                <p:grpSpPr>
                  <a:xfrm rot="17239213">
                    <a:off x="6033171" y="3265811"/>
                    <a:ext cx="499826" cy="320263"/>
                    <a:chOff x="4503627" y="2218458"/>
                    <a:chExt cx="499826" cy="320263"/>
                  </a:xfrm>
                </p:grpSpPr>
                <p:grpSp>
                  <p:nvGrpSpPr>
                    <p:cNvPr id="201" name="Group 176">
                      <a:extLst>
                        <a:ext uri="{FF2B5EF4-FFF2-40B4-BE49-F238E27FC236}">
                          <a16:creationId xmlns:a16="http://schemas.microsoft.com/office/drawing/2014/main" id="{3874F276-FCEB-4E6F-A1EE-80406EF5FFD1}"/>
                        </a:ext>
                      </a:extLst>
                    </p:cNvPr>
                    <p:cNvGrpSpPr/>
                    <p:nvPr/>
                  </p:nvGrpSpPr>
                  <p:grpSpPr>
                    <a:xfrm>
                      <a:off x="4503627" y="2301538"/>
                      <a:ext cx="300259" cy="237183"/>
                      <a:chOff x="2962956" y="2115885"/>
                      <a:chExt cx="300259" cy="237183"/>
                    </a:xfrm>
                  </p:grpSpPr>
                  <p:pic>
                    <p:nvPicPr>
                      <p:cNvPr id="205" name="Picture 24 157">
                        <a:extLst>
                          <a:ext uri="{FF2B5EF4-FFF2-40B4-BE49-F238E27FC236}">
                            <a16:creationId xmlns:a16="http://schemas.microsoft.com/office/drawing/2014/main" id="{68AFC1A3-F947-494C-A2FE-7275C78B38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06" name="Picture 24 158">
                        <a:extLst>
                          <a:ext uri="{FF2B5EF4-FFF2-40B4-BE49-F238E27FC236}">
                            <a16:creationId xmlns:a16="http://schemas.microsoft.com/office/drawing/2014/main" id="{3CB3EF27-8163-4767-87E0-A6A57B66DD9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02" name="Group 179">
                      <a:extLst>
                        <a:ext uri="{FF2B5EF4-FFF2-40B4-BE49-F238E27FC236}">
                          <a16:creationId xmlns:a16="http://schemas.microsoft.com/office/drawing/2014/main" id="{AD28EB2F-BB28-40E3-BC98-9F0B8607DB47}"/>
                        </a:ext>
                      </a:extLst>
                    </p:cNvPr>
                    <p:cNvGrpSpPr/>
                    <p:nvPr/>
                  </p:nvGrpSpPr>
                  <p:grpSpPr>
                    <a:xfrm>
                      <a:off x="4719823" y="2218458"/>
                      <a:ext cx="283630" cy="253824"/>
                      <a:chOff x="6986427" y="2972145"/>
                      <a:chExt cx="283630" cy="253824"/>
                    </a:xfrm>
                  </p:grpSpPr>
                  <p:pic>
                    <p:nvPicPr>
                      <p:cNvPr id="203" name="Picture 24 159">
                        <a:extLst>
                          <a:ext uri="{FF2B5EF4-FFF2-40B4-BE49-F238E27FC236}">
                            <a16:creationId xmlns:a16="http://schemas.microsoft.com/office/drawing/2014/main" id="{A5D0D0F3-7DFF-48FF-A37D-96F5FD881B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04" name="Picture 24 160">
                        <a:extLst>
                          <a:ext uri="{FF2B5EF4-FFF2-40B4-BE49-F238E27FC236}">
                            <a16:creationId xmlns:a16="http://schemas.microsoft.com/office/drawing/2014/main" id="{10029A78-92FE-4001-9029-684822B39A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1" name="Group 10">
                <a:extLst>
                  <a:ext uri="{FF2B5EF4-FFF2-40B4-BE49-F238E27FC236}">
                    <a16:creationId xmlns:a16="http://schemas.microsoft.com/office/drawing/2014/main" id="{A7F1578A-7DFB-4F26-9AD5-D8BF7A581DB6}"/>
                  </a:ext>
                </a:extLst>
              </p:cNvPr>
              <p:cNvGrpSpPr/>
              <p:nvPr/>
            </p:nvGrpSpPr>
            <p:grpSpPr>
              <a:xfrm>
                <a:off x="5382005" y="3684276"/>
                <a:ext cx="1106234" cy="969712"/>
                <a:chOff x="6792398" y="2509410"/>
                <a:chExt cx="1106234" cy="969712"/>
              </a:xfrm>
            </p:grpSpPr>
            <p:grpSp>
              <p:nvGrpSpPr>
                <p:cNvPr id="135" name="Group 134">
                  <a:extLst>
                    <a:ext uri="{FF2B5EF4-FFF2-40B4-BE49-F238E27FC236}">
                      <a16:creationId xmlns:a16="http://schemas.microsoft.com/office/drawing/2014/main" id="{FF4D5E36-0958-4067-ADA8-D3A69E35B164}"/>
                    </a:ext>
                  </a:extLst>
                </p:cNvPr>
                <p:cNvGrpSpPr/>
                <p:nvPr/>
              </p:nvGrpSpPr>
              <p:grpSpPr>
                <a:xfrm>
                  <a:off x="6792398" y="2703317"/>
                  <a:ext cx="657768" cy="378452"/>
                  <a:chOff x="4777947" y="3207622"/>
                  <a:chExt cx="657768" cy="378452"/>
                </a:xfrm>
              </p:grpSpPr>
              <p:grpSp>
                <p:nvGrpSpPr>
                  <p:cNvPr id="181" name="Group 180">
                    <a:extLst>
                      <a:ext uri="{FF2B5EF4-FFF2-40B4-BE49-F238E27FC236}">
                        <a16:creationId xmlns:a16="http://schemas.microsoft.com/office/drawing/2014/main" id="{F535DC17-F39A-43F2-8E14-814966BF6085}"/>
                      </a:ext>
                    </a:extLst>
                  </p:cNvPr>
                  <p:cNvGrpSpPr/>
                  <p:nvPr/>
                </p:nvGrpSpPr>
                <p:grpSpPr>
                  <a:xfrm>
                    <a:off x="4777947" y="3207622"/>
                    <a:ext cx="499826" cy="320263"/>
                    <a:chOff x="4503627" y="2218458"/>
                    <a:chExt cx="499826" cy="320263"/>
                  </a:xfrm>
                </p:grpSpPr>
                <p:grpSp>
                  <p:nvGrpSpPr>
                    <p:cNvPr id="191" name="Group 176">
                      <a:extLst>
                        <a:ext uri="{FF2B5EF4-FFF2-40B4-BE49-F238E27FC236}">
                          <a16:creationId xmlns:a16="http://schemas.microsoft.com/office/drawing/2014/main" id="{C8B0B3A4-5234-4DF6-BE83-C2AEB82DC3AF}"/>
                        </a:ext>
                      </a:extLst>
                    </p:cNvPr>
                    <p:cNvGrpSpPr/>
                    <p:nvPr/>
                  </p:nvGrpSpPr>
                  <p:grpSpPr>
                    <a:xfrm>
                      <a:off x="4503627" y="2301538"/>
                      <a:ext cx="300259" cy="237183"/>
                      <a:chOff x="2962956" y="2115885"/>
                      <a:chExt cx="300259" cy="237183"/>
                    </a:xfrm>
                  </p:grpSpPr>
                  <p:pic>
                    <p:nvPicPr>
                      <p:cNvPr id="195" name="Picture 24 161">
                        <a:extLst>
                          <a:ext uri="{FF2B5EF4-FFF2-40B4-BE49-F238E27FC236}">
                            <a16:creationId xmlns:a16="http://schemas.microsoft.com/office/drawing/2014/main" id="{1E007EAE-BE14-4343-96E6-D42CFD249BD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 name="Picture 24 162">
                        <a:extLst>
                          <a:ext uri="{FF2B5EF4-FFF2-40B4-BE49-F238E27FC236}">
                            <a16:creationId xmlns:a16="http://schemas.microsoft.com/office/drawing/2014/main" id="{D44A8F9D-062C-42AF-AA3F-43FA107024F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 name="Group 179">
                      <a:extLst>
                        <a:ext uri="{FF2B5EF4-FFF2-40B4-BE49-F238E27FC236}">
                          <a16:creationId xmlns:a16="http://schemas.microsoft.com/office/drawing/2014/main" id="{9C85075E-3947-45B8-9841-F67D6927C4E5}"/>
                        </a:ext>
                      </a:extLst>
                    </p:cNvPr>
                    <p:cNvGrpSpPr/>
                    <p:nvPr/>
                  </p:nvGrpSpPr>
                  <p:grpSpPr>
                    <a:xfrm>
                      <a:off x="4719823" y="2218458"/>
                      <a:ext cx="283630" cy="253824"/>
                      <a:chOff x="6986427" y="2972145"/>
                      <a:chExt cx="283630" cy="253824"/>
                    </a:xfrm>
                  </p:grpSpPr>
                  <p:pic>
                    <p:nvPicPr>
                      <p:cNvPr id="193" name="Picture 24 163">
                        <a:extLst>
                          <a:ext uri="{FF2B5EF4-FFF2-40B4-BE49-F238E27FC236}">
                            <a16:creationId xmlns:a16="http://schemas.microsoft.com/office/drawing/2014/main" id="{053B794F-F0EF-459E-A4E3-82C54FEAD5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 name="Picture 24 164">
                        <a:extLst>
                          <a:ext uri="{FF2B5EF4-FFF2-40B4-BE49-F238E27FC236}">
                            <a16:creationId xmlns:a16="http://schemas.microsoft.com/office/drawing/2014/main" id="{F96644B0-B836-401A-9C6F-22243DBDCFC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 name="Group 181">
                    <a:extLst>
                      <a:ext uri="{FF2B5EF4-FFF2-40B4-BE49-F238E27FC236}">
                        <a16:creationId xmlns:a16="http://schemas.microsoft.com/office/drawing/2014/main" id="{500CFDAB-FC99-4A2C-969A-322D4C8C73AE}"/>
                      </a:ext>
                    </a:extLst>
                  </p:cNvPr>
                  <p:cNvGrpSpPr/>
                  <p:nvPr/>
                </p:nvGrpSpPr>
                <p:grpSpPr>
                  <a:xfrm>
                    <a:off x="4935889" y="3265811"/>
                    <a:ext cx="499826" cy="320263"/>
                    <a:chOff x="4503627" y="2218458"/>
                    <a:chExt cx="499826" cy="320263"/>
                  </a:xfrm>
                </p:grpSpPr>
                <p:grpSp>
                  <p:nvGrpSpPr>
                    <p:cNvPr id="183" name="Group 176">
                      <a:extLst>
                        <a:ext uri="{FF2B5EF4-FFF2-40B4-BE49-F238E27FC236}">
                          <a16:creationId xmlns:a16="http://schemas.microsoft.com/office/drawing/2014/main" id="{6A9A2ACB-DB50-4744-8A04-E25FD26448E1}"/>
                        </a:ext>
                      </a:extLst>
                    </p:cNvPr>
                    <p:cNvGrpSpPr/>
                    <p:nvPr/>
                  </p:nvGrpSpPr>
                  <p:grpSpPr>
                    <a:xfrm>
                      <a:off x="4503627" y="2301538"/>
                      <a:ext cx="300259" cy="237183"/>
                      <a:chOff x="2962956" y="2115885"/>
                      <a:chExt cx="300259" cy="237183"/>
                    </a:xfrm>
                  </p:grpSpPr>
                  <p:pic>
                    <p:nvPicPr>
                      <p:cNvPr id="189" name="Picture 24 165">
                        <a:extLst>
                          <a:ext uri="{FF2B5EF4-FFF2-40B4-BE49-F238E27FC236}">
                            <a16:creationId xmlns:a16="http://schemas.microsoft.com/office/drawing/2014/main" id="{F96880BB-BAE4-4D3F-BC12-3C41827D126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 name="Picture 24 166">
                        <a:extLst>
                          <a:ext uri="{FF2B5EF4-FFF2-40B4-BE49-F238E27FC236}">
                            <a16:creationId xmlns:a16="http://schemas.microsoft.com/office/drawing/2014/main" id="{697A444B-DC3E-45AD-BE06-9A49127B8E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 name="Group 179">
                      <a:extLst>
                        <a:ext uri="{FF2B5EF4-FFF2-40B4-BE49-F238E27FC236}">
                          <a16:creationId xmlns:a16="http://schemas.microsoft.com/office/drawing/2014/main" id="{9DBDCCD3-641B-42E4-B98F-1EF9807E9219}"/>
                        </a:ext>
                      </a:extLst>
                    </p:cNvPr>
                    <p:cNvGrpSpPr/>
                    <p:nvPr/>
                  </p:nvGrpSpPr>
                  <p:grpSpPr>
                    <a:xfrm>
                      <a:off x="4719823" y="2218458"/>
                      <a:ext cx="283630" cy="253824"/>
                      <a:chOff x="6986427" y="2972145"/>
                      <a:chExt cx="283630" cy="253824"/>
                    </a:xfrm>
                  </p:grpSpPr>
                  <p:pic>
                    <p:nvPicPr>
                      <p:cNvPr id="187" name="Picture 24 167">
                        <a:extLst>
                          <a:ext uri="{FF2B5EF4-FFF2-40B4-BE49-F238E27FC236}">
                            <a16:creationId xmlns:a16="http://schemas.microsoft.com/office/drawing/2014/main" id="{64707C15-C21E-41AC-AB76-109A8715B47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 name="Picture 24 168">
                        <a:extLst>
                          <a:ext uri="{FF2B5EF4-FFF2-40B4-BE49-F238E27FC236}">
                            <a16:creationId xmlns:a16="http://schemas.microsoft.com/office/drawing/2014/main" id="{1AE49C41-5545-4722-86AB-C0005DB084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6" name="Group 135">
                  <a:extLst>
                    <a:ext uri="{FF2B5EF4-FFF2-40B4-BE49-F238E27FC236}">
                      <a16:creationId xmlns:a16="http://schemas.microsoft.com/office/drawing/2014/main" id="{06D98837-CE18-44A5-816E-E90B91EFF8C5}"/>
                    </a:ext>
                  </a:extLst>
                </p:cNvPr>
                <p:cNvGrpSpPr/>
                <p:nvPr/>
              </p:nvGrpSpPr>
              <p:grpSpPr>
                <a:xfrm rot="19661454">
                  <a:off x="6800712" y="2979296"/>
                  <a:ext cx="601238" cy="499826"/>
                  <a:chOff x="5841977" y="3176030"/>
                  <a:chExt cx="601238" cy="499826"/>
                </a:xfrm>
              </p:grpSpPr>
              <p:grpSp>
                <p:nvGrpSpPr>
                  <p:cNvPr id="167" name="Group 166">
                    <a:extLst>
                      <a:ext uri="{FF2B5EF4-FFF2-40B4-BE49-F238E27FC236}">
                        <a16:creationId xmlns:a16="http://schemas.microsoft.com/office/drawing/2014/main" id="{644FAAEB-C4C9-44A2-B8A3-ACFDC6F4A6EC}"/>
                      </a:ext>
                    </a:extLst>
                  </p:cNvPr>
                  <p:cNvGrpSpPr/>
                  <p:nvPr/>
                </p:nvGrpSpPr>
                <p:grpSpPr>
                  <a:xfrm rot="19742345">
                    <a:off x="5841977" y="3207622"/>
                    <a:ext cx="499826" cy="320263"/>
                    <a:chOff x="4503627" y="2218458"/>
                    <a:chExt cx="499826" cy="320263"/>
                  </a:xfrm>
                </p:grpSpPr>
                <p:grpSp>
                  <p:nvGrpSpPr>
                    <p:cNvPr id="175" name="Group 176">
                      <a:extLst>
                        <a:ext uri="{FF2B5EF4-FFF2-40B4-BE49-F238E27FC236}">
                          <a16:creationId xmlns:a16="http://schemas.microsoft.com/office/drawing/2014/main" id="{185AE3AE-465F-4242-8EE9-F525DF067CB6}"/>
                        </a:ext>
                      </a:extLst>
                    </p:cNvPr>
                    <p:cNvGrpSpPr/>
                    <p:nvPr/>
                  </p:nvGrpSpPr>
                  <p:grpSpPr>
                    <a:xfrm>
                      <a:off x="4503627" y="2301538"/>
                      <a:ext cx="300259" cy="237183"/>
                      <a:chOff x="2962956" y="2115885"/>
                      <a:chExt cx="300259" cy="237183"/>
                    </a:xfrm>
                  </p:grpSpPr>
                  <p:pic>
                    <p:nvPicPr>
                      <p:cNvPr id="179" name="Picture 24 169">
                        <a:extLst>
                          <a:ext uri="{FF2B5EF4-FFF2-40B4-BE49-F238E27FC236}">
                            <a16:creationId xmlns:a16="http://schemas.microsoft.com/office/drawing/2014/main" id="{40F26107-1F28-45D6-8F97-47D0E8B50BA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 name="Picture 24 170">
                        <a:extLst>
                          <a:ext uri="{FF2B5EF4-FFF2-40B4-BE49-F238E27FC236}">
                            <a16:creationId xmlns:a16="http://schemas.microsoft.com/office/drawing/2014/main" id="{DDE0CC31-0802-49B8-AF62-D5718DB9294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 name="Group 179">
                      <a:extLst>
                        <a:ext uri="{FF2B5EF4-FFF2-40B4-BE49-F238E27FC236}">
                          <a16:creationId xmlns:a16="http://schemas.microsoft.com/office/drawing/2014/main" id="{668C36D0-DF9A-41AD-B515-59D4528B7FEA}"/>
                        </a:ext>
                      </a:extLst>
                    </p:cNvPr>
                    <p:cNvGrpSpPr/>
                    <p:nvPr/>
                  </p:nvGrpSpPr>
                  <p:grpSpPr>
                    <a:xfrm>
                      <a:off x="4719823" y="2218458"/>
                      <a:ext cx="283630" cy="253824"/>
                      <a:chOff x="6986427" y="2972145"/>
                      <a:chExt cx="283630" cy="253824"/>
                    </a:xfrm>
                  </p:grpSpPr>
                  <p:pic>
                    <p:nvPicPr>
                      <p:cNvPr id="177" name="Picture 24 171">
                        <a:extLst>
                          <a:ext uri="{FF2B5EF4-FFF2-40B4-BE49-F238E27FC236}">
                            <a16:creationId xmlns:a16="http://schemas.microsoft.com/office/drawing/2014/main" id="{87396C46-7C37-4727-A2B5-F8419EFE38A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 name="Picture 24 172">
                        <a:extLst>
                          <a:ext uri="{FF2B5EF4-FFF2-40B4-BE49-F238E27FC236}">
                            <a16:creationId xmlns:a16="http://schemas.microsoft.com/office/drawing/2014/main" id="{32C9307D-3569-4825-B7B9-75E6D642BBC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 name="Group 167">
                    <a:extLst>
                      <a:ext uri="{FF2B5EF4-FFF2-40B4-BE49-F238E27FC236}">
                        <a16:creationId xmlns:a16="http://schemas.microsoft.com/office/drawing/2014/main" id="{4C5EE5A0-0BA5-44B6-8673-AA19DC7012AE}"/>
                      </a:ext>
                    </a:extLst>
                  </p:cNvPr>
                  <p:cNvGrpSpPr/>
                  <p:nvPr/>
                </p:nvGrpSpPr>
                <p:grpSpPr>
                  <a:xfrm rot="17239213">
                    <a:off x="6033171" y="3265811"/>
                    <a:ext cx="499826" cy="320263"/>
                    <a:chOff x="4503627" y="2218458"/>
                    <a:chExt cx="499826" cy="320263"/>
                  </a:xfrm>
                </p:grpSpPr>
                <p:grpSp>
                  <p:nvGrpSpPr>
                    <p:cNvPr id="169" name="Group 176">
                      <a:extLst>
                        <a:ext uri="{FF2B5EF4-FFF2-40B4-BE49-F238E27FC236}">
                          <a16:creationId xmlns:a16="http://schemas.microsoft.com/office/drawing/2014/main" id="{D9329EA5-0739-4204-806E-77163CC3BFDC}"/>
                        </a:ext>
                      </a:extLst>
                    </p:cNvPr>
                    <p:cNvGrpSpPr/>
                    <p:nvPr/>
                  </p:nvGrpSpPr>
                  <p:grpSpPr>
                    <a:xfrm>
                      <a:off x="4503627" y="2301538"/>
                      <a:ext cx="300259" cy="237183"/>
                      <a:chOff x="2962956" y="2115885"/>
                      <a:chExt cx="300259" cy="237183"/>
                    </a:xfrm>
                  </p:grpSpPr>
                  <p:pic>
                    <p:nvPicPr>
                      <p:cNvPr id="173" name="Picture 24 173">
                        <a:extLst>
                          <a:ext uri="{FF2B5EF4-FFF2-40B4-BE49-F238E27FC236}">
                            <a16:creationId xmlns:a16="http://schemas.microsoft.com/office/drawing/2014/main" id="{7B7D3B3E-49E7-4E07-B12F-B48FAD20C75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 name="Picture 24 174">
                        <a:extLst>
                          <a:ext uri="{FF2B5EF4-FFF2-40B4-BE49-F238E27FC236}">
                            <a16:creationId xmlns:a16="http://schemas.microsoft.com/office/drawing/2014/main" id="{3DF049F3-1FA7-46E9-9CCF-14C1B402D0F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 name="Group 179">
                      <a:extLst>
                        <a:ext uri="{FF2B5EF4-FFF2-40B4-BE49-F238E27FC236}">
                          <a16:creationId xmlns:a16="http://schemas.microsoft.com/office/drawing/2014/main" id="{A403D803-6901-4EC7-A65A-47B600EB569A}"/>
                        </a:ext>
                      </a:extLst>
                    </p:cNvPr>
                    <p:cNvGrpSpPr/>
                    <p:nvPr/>
                  </p:nvGrpSpPr>
                  <p:grpSpPr>
                    <a:xfrm>
                      <a:off x="4719823" y="2218458"/>
                      <a:ext cx="283630" cy="253824"/>
                      <a:chOff x="6986427" y="2972145"/>
                      <a:chExt cx="283630" cy="253824"/>
                    </a:xfrm>
                  </p:grpSpPr>
                  <p:pic>
                    <p:nvPicPr>
                      <p:cNvPr id="171" name="Picture 24 175">
                        <a:extLst>
                          <a:ext uri="{FF2B5EF4-FFF2-40B4-BE49-F238E27FC236}">
                            <a16:creationId xmlns:a16="http://schemas.microsoft.com/office/drawing/2014/main" id="{5875DAE4-D53A-440D-8C50-0249AC58370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 name="Picture 24 176">
                        <a:extLst>
                          <a:ext uri="{FF2B5EF4-FFF2-40B4-BE49-F238E27FC236}">
                            <a16:creationId xmlns:a16="http://schemas.microsoft.com/office/drawing/2014/main" id="{066F2513-589F-400B-AB52-79D43E639A7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7" name="Group 136">
                  <a:extLst>
                    <a:ext uri="{FF2B5EF4-FFF2-40B4-BE49-F238E27FC236}">
                      <a16:creationId xmlns:a16="http://schemas.microsoft.com/office/drawing/2014/main" id="{30908C20-2784-40D6-9A81-0A7E48A7A71B}"/>
                    </a:ext>
                  </a:extLst>
                </p:cNvPr>
                <p:cNvGrpSpPr/>
                <p:nvPr/>
              </p:nvGrpSpPr>
              <p:grpSpPr>
                <a:xfrm rot="2171672">
                  <a:off x="7240864" y="2945788"/>
                  <a:ext cx="657768" cy="378452"/>
                  <a:chOff x="4777947" y="3207622"/>
                  <a:chExt cx="657768" cy="378452"/>
                </a:xfrm>
              </p:grpSpPr>
              <p:grpSp>
                <p:nvGrpSpPr>
                  <p:cNvPr id="153" name="Group 152">
                    <a:extLst>
                      <a:ext uri="{FF2B5EF4-FFF2-40B4-BE49-F238E27FC236}">
                        <a16:creationId xmlns:a16="http://schemas.microsoft.com/office/drawing/2014/main" id="{D114AFA2-C2CC-49F8-B51A-2AA229E358C3}"/>
                      </a:ext>
                    </a:extLst>
                  </p:cNvPr>
                  <p:cNvGrpSpPr/>
                  <p:nvPr/>
                </p:nvGrpSpPr>
                <p:grpSpPr>
                  <a:xfrm>
                    <a:off x="4777947" y="3207622"/>
                    <a:ext cx="499826" cy="320263"/>
                    <a:chOff x="4503627" y="2218458"/>
                    <a:chExt cx="499826" cy="320263"/>
                  </a:xfrm>
                </p:grpSpPr>
                <p:grpSp>
                  <p:nvGrpSpPr>
                    <p:cNvPr id="161" name="Group 176">
                      <a:extLst>
                        <a:ext uri="{FF2B5EF4-FFF2-40B4-BE49-F238E27FC236}">
                          <a16:creationId xmlns:a16="http://schemas.microsoft.com/office/drawing/2014/main" id="{9699DA1C-A82A-4B82-81F4-B3A4381254CB}"/>
                        </a:ext>
                      </a:extLst>
                    </p:cNvPr>
                    <p:cNvGrpSpPr/>
                    <p:nvPr/>
                  </p:nvGrpSpPr>
                  <p:grpSpPr>
                    <a:xfrm>
                      <a:off x="4503627" y="2301538"/>
                      <a:ext cx="300259" cy="237183"/>
                      <a:chOff x="2962956" y="2115885"/>
                      <a:chExt cx="300259" cy="237183"/>
                    </a:xfrm>
                  </p:grpSpPr>
                  <p:pic>
                    <p:nvPicPr>
                      <p:cNvPr id="165" name="Picture 24 177">
                        <a:extLst>
                          <a:ext uri="{FF2B5EF4-FFF2-40B4-BE49-F238E27FC236}">
                            <a16:creationId xmlns:a16="http://schemas.microsoft.com/office/drawing/2014/main" id="{CCB6CB58-7A52-47BE-B167-D46B25DF7A3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 name="Picture 24 178">
                        <a:extLst>
                          <a:ext uri="{FF2B5EF4-FFF2-40B4-BE49-F238E27FC236}">
                            <a16:creationId xmlns:a16="http://schemas.microsoft.com/office/drawing/2014/main" id="{3D8EF4CD-4251-4710-BD4D-8F029D2739C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 name="Group 179">
                      <a:extLst>
                        <a:ext uri="{FF2B5EF4-FFF2-40B4-BE49-F238E27FC236}">
                          <a16:creationId xmlns:a16="http://schemas.microsoft.com/office/drawing/2014/main" id="{844327CF-6DAE-459E-BBDE-632BC642C9EE}"/>
                        </a:ext>
                      </a:extLst>
                    </p:cNvPr>
                    <p:cNvGrpSpPr/>
                    <p:nvPr/>
                  </p:nvGrpSpPr>
                  <p:grpSpPr>
                    <a:xfrm>
                      <a:off x="4719823" y="2218458"/>
                      <a:ext cx="283630" cy="253824"/>
                      <a:chOff x="6986427" y="2972145"/>
                      <a:chExt cx="283630" cy="253824"/>
                    </a:xfrm>
                  </p:grpSpPr>
                  <p:pic>
                    <p:nvPicPr>
                      <p:cNvPr id="163" name="Picture 24 179">
                        <a:extLst>
                          <a:ext uri="{FF2B5EF4-FFF2-40B4-BE49-F238E27FC236}">
                            <a16:creationId xmlns:a16="http://schemas.microsoft.com/office/drawing/2014/main" id="{F68099E5-DCBA-4C01-8CF6-5812AA90D6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 name="Picture 24 180">
                        <a:extLst>
                          <a:ext uri="{FF2B5EF4-FFF2-40B4-BE49-F238E27FC236}">
                            <a16:creationId xmlns:a16="http://schemas.microsoft.com/office/drawing/2014/main" id="{49C26765-D7F7-46DF-ABC3-43F8B6AADBB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 name="Group 153">
                    <a:extLst>
                      <a:ext uri="{FF2B5EF4-FFF2-40B4-BE49-F238E27FC236}">
                        <a16:creationId xmlns:a16="http://schemas.microsoft.com/office/drawing/2014/main" id="{1B0CE3FA-B52F-4E52-80D6-D1D8C6A3AEF7}"/>
                      </a:ext>
                    </a:extLst>
                  </p:cNvPr>
                  <p:cNvGrpSpPr/>
                  <p:nvPr/>
                </p:nvGrpSpPr>
                <p:grpSpPr>
                  <a:xfrm>
                    <a:off x="4935889" y="3265811"/>
                    <a:ext cx="499826" cy="320263"/>
                    <a:chOff x="4503627" y="2218458"/>
                    <a:chExt cx="499826" cy="320263"/>
                  </a:xfrm>
                </p:grpSpPr>
                <p:grpSp>
                  <p:nvGrpSpPr>
                    <p:cNvPr id="155" name="Group 176">
                      <a:extLst>
                        <a:ext uri="{FF2B5EF4-FFF2-40B4-BE49-F238E27FC236}">
                          <a16:creationId xmlns:a16="http://schemas.microsoft.com/office/drawing/2014/main" id="{95CBEBA5-0755-4535-8E97-7428DACA9B0D}"/>
                        </a:ext>
                      </a:extLst>
                    </p:cNvPr>
                    <p:cNvGrpSpPr/>
                    <p:nvPr/>
                  </p:nvGrpSpPr>
                  <p:grpSpPr>
                    <a:xfrm>
                      <a:off x="4503627" y="2301538"/>
                      <a:ext cx="300259" cy="237183"/>
                      <a:chOff x="2962956" y="2115885"/>
                      <a:chExt cx="300259" cy="237183"/>
                    </a:xfrm>
                  </p:grpSpPr>
                  <p:pic>
                    <p:nvPicPr>
                      <p:cNvPr id="159" name="Picture 24 181">
                        <a:extLst>
                          <a:ext uri="{FF2B5EF4-FFF2-40B4-BE49-F238E27FC236}">
                            <a16:creationId xmlns:a16="http://schemas.microsoft.com/office/drawing/2014/main" id="{A92C9584-2902-4201-A2EB-585D835FFCE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 name="Picture 24 182">
                        <a:extLst>
                          <a:ext uri="{FF2B5EF4-FFF2-40B4-BE49-F238E27FC236}">
                            <a16:creationId xmlns:a16="http://schemas.microsoft.com/office/drawing/2014/main" id="{26486C09-8C3E-4A51-91D9-90D7EFF22CE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 name="Group 179">
                      <a:extLst>
                        <a:ext uri="{FF2B5EF4-FFF2-40B4-BE49-F238E27FC236}">
                          <a16:creationId xmlns:a16="http://schemas.microsoft.com/office/drawing/2014/main" id="{5955A5CA-6888-466D-8456-7EAEB46FB042}"/>
                        </a:ext>
                      </a:extLst>
                    </p:cNvPr>
                    <p:cNvGrpSpPr/>
                    <p:nvPr/>
                  </p:nvGrpSpPr>
                  <p:grpSpPr>
                    <a:xfrm>
                      <a:off x="4719823" y="2218458"/>
                      <a:ext cx="283630" cy="253824"/>
                      <a:chOff x="6986427" y="2972145"/>
                      <a:chExt cx="283630" cy="253824"/>
                    </a:xfrm>
                  </p:grpSpPr>
                  <p:pic>
                    <p:nvPicPr>
                      <p:cNvPr id="157" name="Picture 24 183">
                        <a:extLst>
                          <a:ext uri="{FF2B5EF4-FFF2-40B4-BE49-F238E27FC236}">
                            <a16:creationId xmlns:a16="http://schemas.microsoft.com/office/drawing/2014/main" id="{9CAD0FA9-8C6D-4237-97FF-578CAFB9C1B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 name="Picture 24 184">
                        <a:extLst>
                          <a:ext uri="{FF2B5EF4-FFF2-40B4-BE49-F238E27FC236}">
                            <a16:creationId xmlns:a16="http://schemas.microsoft.com/office/drawing/2014/main" id="{91BABB8C-BA5C-414B-AF90-1BF555C906F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38" name="Group 137">
                  <a:extLst>
                    <a:ext uri="{FF2B5EF4-FFF2-40B4-BE49-F238E27FC236}">
                      <a16:creationId xmlns:a16="http://schemas.microsoft.com/office/drawing/2014/main" id="{E5547EFF-A3B6-4F03-806A-675870C75935}"/>
                    </a:ext>
                  </a:extLst>
                </p:cNvPr>
                <p:cNvGrpSpPr/>
                <p:nvPr/>
              </p:nvGrpSpPr>
              <p:grpSpPr>
                <a:xfrm rot="21049340">
                  <a:off x="7270080" y="2509410"/>
                  <a:ext cx="601238" cy="499826"/>
                  <a:chOff x="5841977" y="3176030"/>
                  <a:chExt cx="601238" cy="499826"/>
                </a:xfrm>
              </p:grpSpPr>
              <p:grpSp>
                <p:nvGrpSpPr>
                  <p:cNvPr id="139" name="Group 138">
                    <a:extLst>
                      <a:ext uri="{FF2B5EF4-FFF2-40B4-BE49-F238E27FC236}">
                        <a16:creationId xmlns:a16="http://schemas.microsoft.com/office/drawing/2014/main" id="{C84F551D-FA2B-49CD-BE71-FB2D1F22428F}"/>
                      </a:ext>
                    </a:extLst>
                  </p:cNvPr>
                  <p:cNvGrpSpPr/>
                  <p:nvPr/>
                </p:nvGrpSpPr>
                <p:grpSpPr>
                  <a:xfrm rot="19742345">
                    <a:off x="5841977" y="3207622"/>
                    <a:ext cx="499826" cy="320263"/>
                    <a:chOff x="4503627" y="2218458"/>
                    <a:chExt cx="499826" cy="320263"/>
                  </a:xfrm>
                </p:grpSpPr>
                <p:grpSp>
                  <p:nvGrpSpPr>
                    <p:cNvPr id="147" name="Group 176">
                      <a:extLst>
                        <a:ext uri="{FF2B5EF4-FFF2-40B4-BE49-F238E27FC236}">
                          <a16:creationId xmlns:a16="http://schemas.microsoft.com/office/drawing/2014/main" id="{B81E1E10-8A60-4EB7-BBB4-F896180CF80C}"/>
                        </a:ext>
                      </a:extLst>
                    </p:cNvPr>
                    <p:cNvGrpSpPr/>
                    <p:nvPr/>
                  </p:nvGrpSpPr>
                  <p:grpSpPr>
                    <a:xfrm>
                      <a:off x="4503627" y="2301538"/>
                      <a:ext cx="300259" cy="237183"/>
                      <a:chOff x="2962956" y="2115885"/>
                      <a:chExt cx="300259" cy="237183"/>
                    </a:xfrm>
                  </p:grpSpPr>
                  <p:pic>
                    <p:nvPicPr>
                      <p:cNvPr id="151" name="Picture 24 185">
                        <a:extLst>
                          <a:ext uri="{FF2B5EF4-FFF2-40B4-BE49-F238E27FC236}">
                            <a16:creationId xmlns:a16="http://schemas.microsoft.com/office/drawing/2014/main" id="{76861199-70E9-4581-A366-84B831C2E27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 name="Picture 24 186">
                        <a:extLst>
                          <a:ext uri="{FF2B5EF4-FFF2-40B4-BE49-F238E27FC236}">
                            <a16:creationId xmlns:a16="http://schemas.microsoft.com/office/drawing/2014/main" id="{E6ECAB77-AA1B-4621-BB79-757FCAC1DFF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8" name="Group 179">
                      <a:extLst>
                        <a:ext uri="{FF2B5EF4-FFF2-40B4-BE49-F238E27FC236}">
                          <a16:creationId xmlns:a16="http://schemas.microsoft.com/office/drawing/2014/main" id="{FC0D501F-4653-4A53-AEEB-BF23D5CEC48B}"/>
                        </a:ext>
                      </a:extLst>
                    </p:cNvPr>
                    <p:cNvGrpSpPr/>
                    <p:nvPr/>
                  </p:nvGrpSpPr>
                  <p:grpSpPr>
                    <a:xfrm>
                      <a:off x="4719823" y="2218458"/>
                      <a:ext cx="283630" cy="253824"/>
                      <a:chOff x="6986427" y="2972145"/>
                      <a:chExt cx="283630" cy="253824"/>
                    </a:xfrm>
                  </p:grpSpPr>
                  <p:pic>
                    <p:nvPicPr>
                      <p:cNvPr id="149" name="Picture 24 187">
                        <a:extLst>
                          <a:ext uri="{FF2B5EF4-FFF2-40B4-BE49-F238E27FC236}">
                            <a16:creationId xmlns:a16="http://schemas.microsoft.com/office/drawing/2014/main" id="{F6ECE103-38E3-4C71-8F0C-4AF12365A6A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0" name="Picture 24 188">
                        <a:extLst>
                          <a:ext uri="{FF2B5EF4-FFF2-40B4-BE49-F238E27FC236}">
                            <a16:creationId xmlns:a16="http://schemas.microsoft.com/office/drawing/2014/main" id="{ECBAEDD0-D0EE-4279-ADC7-0AB8307DFF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40" name="Group 139">
                    <a:extLst>
                      <a:ext uri="{FF2B5EF4-FFF2-40B4-BE49-F238E27FC236}">
                        <a16:creationId xmlns:a16="http://schemas.microsoft.com/office/drawing/2014/main" id="{78401126-22AE-486B-A97A-A1204C721DE8}"/>
                      </a:ext>
                    </a:extLst>
                  </p:cNvPr>
                  <p:cNvGrpSpPr/>
                  <p:nvPr/>
                </p:nvGrpSpPr>
                <p:grpSpPr>
                  <a:xfrm rot="17239213">
                    <a:off x="6033171" y="3265811"/>
                    <a:ext cx="499826" cy="320263"/>
                    <a:chOff x="4503627" y="2218458"/>
                    <a:chExt cx="499826" cy="320263"/>
                  </a:xfrm>
                </p:grpSpPr>
                <p:grpSp>
                  <p:nvGrpSpPr>
                    <p:cNvPr id="141" name="Group 176">
                      <a:extLst>
                        <a:ext uri="{FF2B5EF4-FFF2-40B4-BE49-F238E27FC236}">
                          <a16:creationId xmlns:a16="http://schemas.microsoft.com/office/drawing/2014/main" id="{EAF51B77-42B0-429E-8D33-E468E7E00AF7}"/>
                        </a:ext>
                      </a:extLst>
                    </p:cNvPr>
                    <p:cNvGrpSpPr/>
                    <p:nvPr/>
                  </p:nvGrpSpPr>
                  <p:grpSpPr>
                    <a:xfrm>
                      <a:off x="4503627" y="2301538"/>
                      <a:ext cx="300259" cy="237183"/>
                      <a:chOff x="2962956" y="2115885"/>
                      <a:chExt cx="300259" cy="237183"/>
                    </a:xfrm>
                  </p:grpSpPr>
                  <p:pic>
                    <p:nvPicPr>
                      <p:cNvPr id="145" name="Picture 24 189">
                        <a:extLst>
                          <a:ext uri="{FF2B5EF4-FFF2-40B4-BE49-F238E27FC236}">
                            <a16:creationId xmlns:a16="http://schemas.microsoft.com/office/drawing/2014/main" id="{D6EAB09C-3804-4B12-B988-00FBD1E4A50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46" name="Picture 24 190">
                        <a:extLst>
                          <a:ext uri="{FF2B5EF4-FFF2-40B4-BE49-F238E27FC236}">
                            <a16:creationId xmlns:a16="http://schemas.microsoft.com/office/drawing/2014/main" id="{826AE00B-B5B0-47D4-92C9-26795B7A68F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42" name="Group 179">
                      <a:extLst>
                        <a:ext uri="{FF2B5EF4-FFF2-40B4-BE49-F238E27FC236}">
                          <a16:creationId xmlns:a16="http://schemas.microsoft.com/office/drawing/2014/main" id="{6F0338EA-0CC5-49F0-A9DE-502B7A187456}"/>
                        </a:ext>
                      </a:extLst>
                    </p:cNvPr>
                    <p:cNvGrpSpPr/>
                    <p:nvPr/>
                  </p:nvGrpSpPr>
                  <p:grpSpPr>
                    <a:xfrm>
                      <a:off x="4719823" y="2218458"/>
                      <a:ext cx="283630" cy="253824"/>
                      <a:chOff x="6986427" y="2972145"/>
                      <a:chExt cx="283630" cy="253824"/>
                    </a:xfrm>
                  </p:grpSpPr>
                  <p:pic>
                    <p:nvPicPr>
                      <p:cNvPr id="143" name="Picture 24 191">
                        <a:extLst>
                          <a:ext uri="{FF2B5EF4-FFF2-40B4-BE49-F238E27FC236}">
                            <a16:creationId xmlns:a16="http://schemas.microsoft.com/office/drawing/2014/main" id="{6D67F7B4-92DA-4283-9B23-0D075D633C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44" name="Picture 24 192">
                        <a:extLst>
                          <a:ext uri="{FF2B5EF4-FFF2-40B4-BE49-F238E27FC236}">
                            <a16:creationId xmlns:a16="http://schemas.microsoft.com/office/drawing/2014/main" id="{D43AA59C-FC22-44BE-8586-D1A498E881F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2" name="Group 11">
                <a:extLst>
                  <a:ext uri="{FF2B5EF4-FFF2-40B4-BE49-F238E27FC236}">
                    <a16:creationId xmlns:a16="http://schemas.microsoft.com/office/drawing/2014/main" id="{23DD9393-9626-4C5E-A259-A6A9B3D89DC6}"/>
                  </a:ext>
                </a:extLst>
              </p:cNvPr>
              <p:cNvGrpSpPr/>
              <p:nvPr/>
            </p:nvGrpSpPr>
            <p:grpSpPr>
              <a:xfrm>
                <a:off x="5889081" y="2731026"/>
                <a:ext cx="1557892" cy="1293966"/>
                <a:chOff x="6991903" y="2695004"/>
                <a:chExt cx="1557892" cy="1293966"/>
              </a:xfrm>
            </p:grpSpPr>
            <p:grpSp>
              <p:nvGrpSpPr>
                <p:cNvPr id="13" name="Group 12">
                  <a:extLst>
                    <a:ext uri="{FF2B5EF4-FFF2-40B4-BE49-F238E27FC236}">
                      <a16:creationId xmlns:a16="http://schemas.microsoft.com/office/drawing/2014/main" id="{ECDD22DC-6A01-405C-B20E-BD5350D75C50}"/>
                    </a:ext>
                  </a:extLst>
                </p:cNvPr>
                <p:cNvGrpSpPr/>
                <p:nvPr/>
              </p:nvGrpSpPr>
              <p:grpSpPr>
                <a:xfrm>
                  <a:off x="6991903" y="2695004"/>
                  <a:ext cx="657768" cy="378452"/>
                  <a:chOff x="4777947" y="3207622"/>
                  <a:chExt cx="657768" cy="378452"/>
                </a:xfrm>
              </p:grpSpPr>
              <p:grpSp>
                <p:nvGrpSpPr>
                  <p:cNvPr id="121" name="Group 120">
                    <a:extLst>
                      <a:ext uri="{FF2B5EF4-FFF2-40B4-BE49-F238E27FC236}">
                        <a16:creationId xmlns:a16="http://schemas.microsoft.com/office/drawing/2014/main" id="{DECF8172-04C0-4028-B0F7-279340406E2C}"/>
                      </a:ext>
                    </a:extLst>
                  </p:cNvPr>
                  <p:cNvGrpSpPr/>
                  <p:nvPr/>
                </p:nvGrpSpPr>
                <p:grpSpPr>
                  <a:xfrm>
                    <a:off x="4777947" y="3207622"/>
                    <a:ext cx="499826" cy="320263"/>
                    <a:chOff x="4503627" y="2218458"/>
                    <a:chExt cx="499826" cy="320263"/>
                  </a:xfrm>
                </p:grpSpPr>
                <p:grpSp>
                  <p:nvGrpSpPr>
                    <p:cNvPr id="129" name="Group 176">
                      <a:extLst>
                        <a:ext uri="{FF2B5EF4-FFF2-40B4-BE49-F238E27FC236}">
                          <a16:creationId xmlns:a16="http://schemas.microsoft.com/office/drawing/2014/main" id="{1AE9146A-9FCC-46E5-A4FC-9D49A1E50E2B}"/>
                        </a:ext>
                      </a:extLst>
                    </p:cNvPr>
                    <p:cNvGrpSpPr/>
                    <p:nvPr/>
                  </p:nvGrpSpPr>
                  <p:grpSpPr>
                    <a:xfrm>
                      <a:off x="4503627" y="2301538"/>
                      <a:ext cx="300259" cy="237183"/>
                      <a:chOff x="2962956" y="2115885"/>
                      <a:chExt cx="300259" cy="237183"/>
                    </a:xfrm>
                  </p:grpSpPr>
                  <p:pic>
                    <p:nvPicPr>
                      <p:cNvPr id="133" name="Picture 24 193">
                        <a:extLst>
                          <a:ext uri="{FF2B5EF4-FFF2-40B4-BE49-F238E27FC236}">
                            <a16:creationId xmlns:a16="http://schemas.microsoft.com/office/drawing/2014/main" id="{8DF9CF6F-9649-4EE9-B66A-C5E13F4C486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34" name="Picture 24 194">
                        <a:extLst>
                          <a:ext uri="{FF2B5EF4-FFF2-40B4-BE49-F238E27FC236}">
                            <a16:creationId xmlns:a16="http://schemas.microsoft.com/office/drawing/2014/main" id="{4121C660-688F-425C-A683-4A48D53D030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30" name="Group 179">
                      <a:extLst>
                        <a:ext uri="{FF2B5EF4-FFF2-40B4-BE49-F238E27FC236}">
                          <a16:creationId xmlns:a16="http://schemas.microsoft.com/office/drawing/2014/main" id="{FAEAA807-A274-40EC-94DF-202E86639575}"/>
                        </a:ext>
                      </a:extLst>
                    </p:cNvPr>
                    <p:cNvGrpSpPr/>
                    <p:nvPr/>
                  </p:nvGrpSpPr>
                  <p:grpSpPr>
                    <a:xfrm>
                      <a:off x="4719823" y="2218458"/>
                      <a:ext cx="283630" cy="253824"/>
                      <a:chOff x="6986427" y="2972145"/>
                      <a:chExt cx="283630" cy="253824"/>
                    </a:xfrm>
                  </p:grpSpPr>
                  <p:pic>
                    <p:nvPicPr>
                      <p:cNvPr id="131" name="Picture 24 195">
                        <a:extLst>
                          <a:ext uri="{FF2B5EF4-FFF2-40B4-BE49-F238E27FC236}">
                            <a16:creationId xmlns:a16="http://schemas.microsoft.com/office/drawing/2014/main" id="{7E46A10F-80E5-4643-A713-A071254E00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32" name="Picture 24 196">
                        <a:extLst>
                          <a:ext uri="{FF2B5EF4-FFF2-40B4-BE49-F238E27FC236}">
                            <a16:creationId xmlns:a16="http://schemas.microsoft.com/office/drawing/2014/main" id="{24894EF5-645D-45DF-A048-A61FD09491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22" name="Group 121">
                    <a:extLst>
                      <a:ext uri="{FF2B5EF4-FFF2-40B4-BE49-F238E27FC236}">
                        <a16:creationId xmlns:a16="http://schemas.microsoft.com/office/drawing/2014/main" id="{8BEEF076-F7D7-4AE4-B82D-29FB86FFD7F3}"/>
                      </a:ext>
                    </a:extLst>
                  </p:cNvPr>
                  <p:cNvGrpSpPr/>
                  <p:nvPr/>
                </p:nvGrpSpPr>
                <p:grpSpPr>
                  <a:xfrm>
                    <a:off x="4935889" y="3265811"/>
                    <a:ext cx="499826" cy="320263"/>
                    <a:chOff x="4503627" y="2218458"/>
                    <a:chExt cx="499826" cy="320263"/>
                  </a:xfrm>
                </p:grpSpPr>
                <p:grpSp>
                  <p:nvGrpSpPr>
                    <p:cNvPr id="123" name="Group 176">
                      <a:extLst>
                        <a:ext uri="{FF2B5EF4-FFF2-40B4-BE49-F238E27FC236}">
                          <a16:creationId xmlns:a16="http://schemas.microsoft.com/office/drawing/2014/main" id="{3F3000C3-6C51-498A-8AD7-8506C7B312EF}"/>
                        </a:ext>
                      </a:extLst>
                    </p:cNvPr>
                    <p:cNvGrpSpPr/>
                    <p:nvPr/>
                  </p:nvGrpSpPr>
                  <p:grpSpPr>
                    <a:xfrm>
                      <a:off x="4503627" y="2301538"/>
                      <a:ext cx="300259" cy="237183"/>
                      <a:chOff x="2962956" y="2115885"/>
                      <a:chExt cx="300259" cy="237183"/>
                    </a:xfrm>
                  </p:grpSpPr>
                  <p:pic>
                    <p:nvPicPr>
                      <p:cNvPr id="127" name="Picture 24 197">
                        <a:extLst>
                          <a:ext uri="{FF2B5EF4-FFF2-40B4-BE49-F238E27FC236}">
                            <a16:creationId xmlns:a16="http://schemas.microsoft.com/office/drawing/2014/main" id="{25A7AD55-8572-4AA3-8530-548BB9CC7B4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8" name="Picture 24 198">
                        <a:extLst>
                          <a:ext uri="{FF2B5EF4-FFF2-40B4-BE49-F238E27FC236}">
                            <a16:creationId xmlns:a16="http://schemas.microsoft.com/office/drawing/2014/main" id="{D0A06803-5877-4797-99FD-18D87B1D0AF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24" name="Group 179">
                      <a:extLst>
                        <a:ext uri="{FF2B5EF4-FFF2-40B4-BE49-F238E27FC236}">
                          <a16:creationId xmlns:a16="http://schemas.microsoft.com/office/drawing/2014/main" id="{D622B475-C511-4B3A-84B8-C6C8759EFF79}"/>
                        </a:ext>
                      </a:extLst>
                    </p:cNvPr>
                    <p:cNvGrpSpPr/>
                    <p:nvPr/>
                  </p:nvGrpSpPr>
                  <p:grpSpPr>
                    <a:xfrm>
                      <a:off x="4719823" y="2218458"/>
                      <a:ext cx="283630" cy="253824"/>
                      <a:chOff x="6986427" y="2972145"/>
                      <a:chExt cx="283630" cy="253824"/>
                    </a:xfrm>
                  </p:grpSpPr>
                  <p:pic>
                    <p:nvPicPr>
                      <p:cNvPr id="125" name="Picture 24 199">
                        <a:extLst>
                          <a:ext uri="{FF2B5EF4-FFF2-40B4-BE49-F238E27FC236}">
                            <a16:creationId xmlns:a16="http://schemas.microsoft.com/office/drawing/2014/main" id="{67E49A43-5A9D-4BBB-BDAE-1EA138C4F6B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26" name="Picture 24 200">
                        <a:extLst>
                          <a:ext uri="{FF2B5EF4-FFF2-40B4-BE49-F238E27FC236}">
                            <a16:creationId xmlns:a16="http://schemas.microsoft.com/office/drawing/2014/main" id="{0F1BC31E-9A4E-45AB-BD5D-8E84CD8DB9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4" name="Group 13">
                  <a:extLst>
                    <a:ext uri="{FF2B5EF4-FFF2-40B4-BE49-F238E27FC236}">
                      <a16:creationId xmlns:a16="http://schemas.microsoft.com/office/drawing/2014/main" id="{DE7882A9-1124-40E3-B286-F8E5F2EC6D78}"/>
                    </a:ext>
                  </a:extLst>
                </p:cNvPr>
                <p:cNvGrpSpPr/>
                <p:nvPr/>
              </p:nvGrpSpPr>
              <p:grpSpPr>
                <a:xfrm>
                  <a:off x="7000217" y="2970983"/>
                  <a:ext cx="601238" cy="499826"/>
                  <a:chOff x="5841977" y="3176030"/>
                  <a:chExt cx="601238" cy="499826"/>
                </a:xfrm>
              </p:grpSpPr>
              <p:grpSp>
                <p:nvGrpSpPr>
                  <p:cNvPr id="107" name="Group 106">
                    <a:extLst>
                      <a:ext uri="{FF2B5EF4-FFF2-40B4-BE49-F238E27FC236}">
                        <a16:creationId xmlns:a16="http://schemas.microsoft.com/office/drawing/2014/main" id="{20D44586-2E70-4EED-9A2E-6F6CCCAEA6DC}"/>
                      </a:ext>
                    </a:extLst>
                  </p:cNvPr>
                  <p:cNvGrpSpPr/>
                  <p:nvPr/>
                </p:nvGrpSpPr>
                <p:grpSpPr>
                  <a:xfrm rot="19742345">
                    <a:off x="5841977" y="3207622"/>
                    <a:ext cx="499826" cy="320263"/>
                    <a:chOff x="4503627" y="2218458"/>
                    <a:chExt cx="499826" cy="320263"/>
                  </a:xfrm>
                </p:grpSpPr>
                <p:grpSp>
                  <p:nvGrpSpPr>
                    <p:cNvPr id="115" name="Group 176">
                      <a:extLst>
                        <a:ext uri="{FF2B5EF4-FFF2-40B4-BE49-F238E27FC236}">
                          <a16:creationId xmlns:a16="http://schemas.microsoft.com/office/drawing/2014/main" id="{3D04CF1D-0814-4A87-B89F-8B3E5D3EB4F2}"/>
                        </a:ext>
                      </a:extLst>
                    </p:cNvPr>
                    <p:cNvGrpSpPr/>
                    <p:nvPr/>
                  </p:nvGrpSpPr>
                  <p:grpSpPr>
                    <a:xfrm>
                      <a:off x="4503627" y="2301538"/>
                      <a:ext cx="300259" cy="237183"/>
                      <a:chOff x="2962956" y="2115885"/>
                      <a:chExt cx="300259" cy="237183"/>
                    </a:xfrm>
                  </p:grpSpPr>
                  <p:pic>
                    <p:nvPicPr>
                      <p:cNvPr id="119" name="Picture 24 201">
                        <a:extLst>
                          <a:ext uri="{FF2B5EF4-FFF2-40B4-BE49-F238E27FC236}">
                            <a16:creationId xmlns:a16="http://schemas.microsoft.com/office/drawing/2014/main" id="{6703A75F-3C39-40A3-9868-53C907F1DDE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20" name="Picture 24 202">
                        <a:extLst>
                          <a:ext uri="{FF2B5EF4-FFF2-40B4-BE49-F238E27FC236}">
                            <a16:creationId xmlns:a16="http://schemas.microsoft.com/office/drawing/2014/main" id="{C45A6D55-1EBD-481C-8E02-4BD6BCA31F9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6" name="Group 179">
                      <a:extLst>
                        <a:ext uri="{FF2B5EF4-FFF2-40B4-BE49-F238E27FC236}">
                          <a16:creationId xmlns:a16="http://schemas.microsoft.com/office/drawing/2014/main" id="{B81F6819-55B3-4A17-B503-FD7F98AB4C73}"/>
                        </a:ext>
                      </a:extLst>
                    </p:cNvPr>
                    <p:cNvGrpSpPr/>
                    <p:nvPr/>
                  </p:nvGrpSpPr>
                  <p:grpSpPr>
                    <a:xfrm>
                      <a:off x="4719823" y="2218458"/>
                      <a:ext cx="283630" cy="253824"/>
                      <a:chOff x="6986427" y="2972145"/>
                      <a:chExt cx="283630" cy="253824"/>
                    </a:xfrm>
                  </p:grpSpPr>
                  <p:pic>
                    <p:nvPicPr>
                      <p:cNvPr id="117" name="Picture 24 203">
                        <a:extLst>
                          <a:ext uri="{FF2B5EF4-FFF2-40B4-BE49-F238E27FC236}">
                            <a16:creationId xmlns:a16="http://schemas.microsoft.com/office/drawing/2014/main" id="{6D7B1BD7-3111-422C-9A92-C638427C8FC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8" name="Picture 24 204">
                        <a:extLst>
                          <a:ext uri="{FF2B5EF4-FFF2-40B4-BE49-F238E27FC236}">
                            <a16:creationId xmlns:a16="http://schemas.microsoft.com/office/drawing/2014/main" id="{36331DE6-8E2C-429A-8EDF-436D4D7ECA8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08" name="Group 107">
                    <a:extLst>
                      <a:ext uri="{FF2B5EF4-FFF2-40B4-BE49-F238E27FC236}">
                        <a16:creationId xmlns:a16="http://schemas.microsoft.com/office/drawing/2014/main" id="{785CC11C-74A2-40F3-B487-94DC12B98201}"/>
                      </a:ext>
                    </a:extLst>
                  </p:cNvPr>
                  <p:cNvGrpSpPr/>
                  <p:nvPr/>
                </p:nvGrpSpPr>
                <p:grpSpPr>
                  <a:xfrm rot="17239213">
                    <a:off x="6033171" y="3265811"/>
                    <a:ext cx="499826" cy="320263"/>
                    <a:chOff x="4503627" y="2218458"/>
                    <a:chExt cx="499826" cy="320263"/>
                  </a:xfrm>
                </p:grpSpPr>
                <p:grpSp>
                  <p:nvGrpSpPr>
                    <p:cNvPr id="109" name="Group 176">
                      <a:extLst>
                        <a:ext uri="{FF2B5EF4-FFF2-40B4-BE49-F238E27FC236}">
                          <a16:creationId xmlns:a16="http://schemas.microsoft.com/office/drawing/2014/main" id="{33312595-A528-4BA3-A126-059C08952345}"/>
                        </a:ext>
                      </a:extLst>
                    </p:cNvPr>
                    <p:cNvGrpSpPr/>
                    <p:nvPr/>
                  </p:nvGrpSpPr>
                  <p:grpSpPr>
                    <a:xfrm>
                      <a:off x="4503627" y="2301538"/>
                      <a:ext cx="300259" cy="237183"/>
                      <a:chOff x="2962956" y="2115885"/>
                      <a:chExt cx="300259" cy="237183"/>
                    </a:xfrm>
                  </p:grpSpPr>
                  <p:pic>
                    <p:nvPicPr>
                      <p:cNvPr id="113" name="Picture 24 205">
                        <a:extLst>
                          <a:ext uri="{FF2B5EF4-FFF2-40B4-BE49-F238E27FC236}">
                            <a16:creationId xmlns:a16="http://schemas.microsoft.com/office/drawing/2014/main" id="{EC79ABE9-8C29-4434-856E-86100E5F320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14" name="Picture 24 206">
                        <a:extLst>
                          <a:ext uri="{FF2B5EF4-FFF2-40B4-BE49-F238E27FC236}">
                            <a16:creationId xmlns:a16="http://schemas.microsoft.com/office/drawing/2014/main" id="{753A95C8-DF24-4FE3-AC90-1BC8660010E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10" name="Group 179">
                      <a:extLst>
                        <a:ext uri="{FF2B5EF4-FFF2-40B4-BE49-F238E27FC236}">
                          <a16:creationId xmlns:a16="http://schemas.microsoft.com/office/drawing/2014/main" id="{0A9BC4E8-130B-4EA0-AA4B-1E6D8AE9272D}"/>
                        </a:ext>
                      </a:extLst>
                    </p:cNvPr>
                    <p:cNvGrpSpPr/>
                    <p:nvPr/>
                  </p:nvGrpSpPr>
                  <p:grpSpPr>
                    <a:xfrm>
                      <a:off x="4719823" y="2218458"/>
                      <a:ext cx="283630" cy="253824"/>
                      <a:chOff x="6986427" y="2972145"/>
                      <a:chExt cx="283630" cy="253824"/>
                    </a:xfrm>
                  </p:grpSpPr>
                  <p:pic>
                    <p:nvPicPr>
                      <p:cNvPr id="111" name="Picture 24 207">
                        <a:extLst>
                          <a:ext uri="{FF2B5EF4-FFF2-40B4-BE49-F238E27FC236}">
                            <a16:creationId xmlns:a16="http://schemas.microsoft.com/office/drawing/2014/main" id="{80513AE1-5C42-494A-8A36-BF12571E2B5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12" name="Picture 24 208">
                        <a:extLst>
                          <a:ext uri="{FF2B5EF4-FFF2-40B4-BE49-F238E27FC236}">
                            <a16:creationId xmlns:a16="http://schemas.microsoft.com/office/drawing/2014/main" id="{F8323A2F-AE16-498B-9534-EF7310B3854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 name="Group 14">
                  <a:extLst>
                    <a:ext uri="{FF2B5EF4-FFF2-40B4-BE49-F238E27FC236}">
                      <a16:creationId xmlns:a16="http://schemas.microsoft.com/office/drawing/2014/main" id="{F656629D-1AC6-48DE-A545-DDAF3D834616}"/>
                    </a:ext>
                  </a:extLst>
                </p:cNvPr>
                <p:cNvGrpSpPr/>
                <p:nvPr/>
              </p:nvGrpSpPr>
              <p:grpSpPr>
                <a:xfrm>
                  <a:off x="7469330" y="2714400"/>
                  <a:ext cx="1055948" cy="610380"/>
                  <a:chOff x="6261214" y="3135578"/>
                  <a:chExt cx="1055948" cy="610380"/>
                </a:xfrm>
              </p:grpSpPr>
              <p:grpSp>
                <p:nvGrpSpPr>
                  <p:cNvPr id="77" name="Group 76">
                    <a:extLst>
                      <a:ext uri="{FF2B5EF4-FFF2-40B4-BE49-F238E27FC236}">
                        <a16:creationId xmlns:a16="http://schemas.microsoft.com/office/drawing/2014/main" id="{A1B21D06-7757-40CC-9A42-C1C037BF0B2C}"/>
                      </a:ext>
                    </a:extLst>
                  </p:cNvPr>
                  <p:cNvGrpSpPr/>
                  <p:nvPr/>
                </p:nvGrpSpPr>
                <p:grpSpPr>
                  <a:xfrm>
                    <a:off x="6659394" y="3135578"/>
                    <a:ext cx="657768" cy="378452"/>
                    <a:chOff x="4777947" y="3207622"/>
                    <a:chExt cx="657768" cy="378452"/>
                  </a:xfrm>
                </p:grpSpPr>
                <p:grpSp>
                  <p:nvGrpSpPr>
                    <p:cNvPr id="93" name="Group 92">
                      <a:extLst>
                        <a:ext uri="{FF2B5EF4-FFF2-40B4-BE49-F238E27FC236}">
                          <a16:creationId xmlns:a16="http://schemas.microsoft.com/office/drawing/2014/main" id="{C30A124F-5A8D-4192-A091-5C66C645A6B2}"/>
                        </a:ext>
                      </a:extLst>
                    </p:cNvPr>
                    <p:cNvGrpSpPr/>
                    <p:nvPr/>
                  </p:nvGrpSpPr>
                  <p:grpSpPr>
                    <a:xfrm>
                      <a:off x="4777947" y="3207622"/>
                      <a:ext cx="499826" cy="320263"/>
                      <a:chOff x="4503627" y="2218458"/>
                      <a:chExt cx="499826" cy="320263"/>
                    </a:xfrm>
                  </p:grpSpPr>
                  <p:grpSp>
                    <p:nvGrpSpPr>
                      <p:cNvPr id="101" name="Group 176">
                        <a:extLst>
                          <a:ext uri="{FF2B5EF4-FFF2-40B4-BE49-F238E27FC236}">
                            <a16:creationId xmlns:a16="http://schemas.microsoft.com/office/drawing/2014/main" id="{D37B15FF-9E64-4034-91A6-BE1478DF680E}"/>
                          </a:ext>
                        </a:extLst>
                      </p:cNvPr>
                      <p:cNvGrpSpPr/>
                      <p:nvPr/>
                    </p:nvGrpSpPr>
                    <p:grpSpPr>
                      <a:xfrm>
                        <a:off x="4503627" y="2301538"/>
                        <a:ext cx="300259" cy="237183"/>
                        <a:chOff x="2962956" y="2115885"/>
                        <a:chExt cx="300259" cy="237183"/>
                      </a:xfrm>
                    </p:grpSpPr>
                    <p:pic>
                      <p:nvPicPr>
                        <p:cNvPr id="105" name="Picture 24 209">
                          <a:extLst>
                            <a:ext uri="{FF2B5EF4-FFF2-40B4-BE49-F238E27FC236}">
                              <a16:creationId xmlns:a16="http://schemas.microsoft.com/office/drawing/2014/main" id="{67597623-47A2-40A9-AD02-F9B1AF570BD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6" name="Picture 24 210">
                          <a:extLst>
                            <a:ext uri="{FF2B5EF4-FFF2-40B4-BE49-F238E27FC236}">
                              <a16:creationId xmlns:a16="http://schemas.microsoft.com/office/drawing/2014/main" id="{285DB024-1758-424E-B916-B262091CE95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02" name="Group 179">
                        <a:extLst>
                          <a:ext uri="{FF2B5EF4-FFF2-40B4-BE49-F238E27FC236}">
                            <a16:creationId xmlns:a16="http://schemas.microsoft.com/office/drawing/2014/main" id="{D48BCA15-8C29-48A5-950A-C717F6D4A084}"/>
                          </a:ext>
                        </a:extLst>
                      </p:cNvPr>
                      <p:cNvGrpSpPr/>
                      <p:nvPr/>
                    </p:nvGrpSpPr>
                    <p:grpSpPr>
                      <a:xfrm>
                        <a:off x="4719823" y="2218458"/>
                        <a:ext cx="283630" cy="253824"/>
                        <a:chOff x="6986427" y="2972145"/>
                        <a:chExt cx="283630" cy="253824"/>
                      </a:xfrm>
                    </p:grpSpPr>
                    <p:pic>
                      <p:nvPicPr>
                        <p:cNvPr id="103" name="Picture 24 211">
                          <a:extLst>
                            <a:ext uri="{FF2B5EF4-FFF2-40B4-BE49-F238E27FC236}">
                              <a16:creationId xmlns:a16="http://schemas.microsoft.com/office/drawing/2014/main" id="{908192FE-1E72-4FFD-85F6-2E9FCB6E86C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4" name="Picture 24 212">
                          <a:extLst>
                            <a:ext uri="{FF2B5EF4-FFF2-40B4-BE49-F238E27FC236}">
                              <a16:creationId xmlns:a16="http://schemas.microsoft.com/office/drawing/2014/main" id="{B315CC72-B4F4-49BF-A56F-0CF13A39775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4" name="Group 93">
                      <a:extLst>
                        <a:ext uri="{FF2B5EF4-FFF2-40B4-BE49-F238E27FC236}">
                          <a16:creationId xmlns:a16="http://schemas.microsoft.com/office/drawing/2014/main" id="{1941B5C8-E12F-45CC-B8EE-B2814C0E140B}"/>
                        </a:ext>
                      </a:extLst>
                    </p:cNvPr>
                    <p:cNvGrpSpPr/>
                    <p:nvPr/>
                  </p:nvGrpSpPr>
                  <p:grpSpPr>
                    <a:xfrm>
                      <a:off x="4935889" y="3265811"/>
                      <a:ext cx="499826" cy="320263"/>
                      <a:chOff x="4503627" y="2218458"/>
                      <a:chExt cx="499826" cy="320263"/>
                    </a:xfrm>
                  </p:grpSpPr>
                  <p:grpSp>
                    <p:nvGrpSpPr>
                      <p:cNvPr id="95" name="Group 176">
                        <a:extLst>
                          <a:ext uri="{FF2B5EF4-FFF2-40B4-BE49-F238E27FC236}">
                            <a16:creationId xmlns:a16="http://schemas.microsoft.com/office/drawing/2014/main" id="{B5612A94-28D1-41A2-A627-A1C3C965722F}"/>
                          </a:ext>
                        </a:extLst>
                      </p:cNvPr>
                      <p:cNvGrpSpPr/>
                      <p:nvPr/>
                    </p:nvGrpSpPr>
                    <p:grpSpPr>
                      <a:xfrm>
                        <a:off x="4503627" y="2301538"/>
                        <a:ext cx="300259" cy="237183"/>
                        <a:chOff x="2962956" y="2115885"/>
                        <a:chExt cx="300259" cy="237183"/>
                      </a:xfrm>
                    </p:grpSpPr>
                    <p:pic>
                      <p:nvPicPr>
                        <p:cNvPr id="99" name="Picture 24 213">
                          <a:extLst>
                            <a:ext uri="{FF2B5EF4-FFF2-40B4-BE49-F238E27FC236}">
                              <a16:creationId xmlns:a16="http://schemas.microsoft.com/office/drawing/2014/main" id="{3E80DB17-E21B-4CEE-816B-EFE7C6917B1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0" name="Picture 24 214">
                          <a:extLst>
                            <a:ext uri="{FF2B5EF4-FFF2-40B4-BE49-F238E27FC236}">
                              <a16:creationId xmlns:a16="http://schemas.microsoft.com/office/drawing/2014/main" id="{17652527-5626-4732-AB69-55C14A9A612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6" name="Group 179">
                        <a:extLst>
                          <a:ext uri="{FF2B5EF4-FFF2-40B4-BE49-F238E27FC236}">
                            <a16:creationId xmlns:a16="http://schemas.microsoft.com/office/drawing/2014/main" id="{10C13A8E-CD2A-44DD-8FB8-88AC89C9304E}"/>
                          </a:ext>
                        </a:extLst>
                      </p:cNvPr>
                      <p:cNvGrpSpPr/>
                      <p:nvPr/>
                    </p:nvGrpSpPr>
                    <p:grpSpPr>
                      <a:xfrm>
                        <a:off x="4719823" y="2218458"/>
                        <a:ext cx="283630" cy="253824"/>
                        <a:chOff x="6986427" y="2972145"/>
                        <a:chExt cx="283630" cy="253824"/>
                      </a:xfrm>
                    </p:grpSpPr>
                    <p:pic>
                      <p:nvPicPr>
                        <p:cNvPr id="97" name="Picture 24 215">
                          <a:extLst>
                            <a:ext uri="{FF2B5EF4-FFF2-40B4-BE49-F238E27FC236}">
                              <a16:creationId xmlns:a16="http://schemas.microsoft.com/office/drawing/2014/main" id="{1F6D9929-7D87-48AB-B7F5-9257F3F32EB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 name="Picture 24 216">
                          <a:extLst>
                            <a:ext uri="{FF2B5EF4-FFF2-40B4-BE49-F238E27FC236}">
                              <a16:creationId xmlns:a16="http://schemas.microsoft.com/office/drawing/2014/main" id="{2B50A055-F5E7-4D04-86CF-A544EAFA68D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8" name="Group 77">
                    <a:extLst>
                      <a:ext uri="{FF2B5EF4-FFF2-40B4-BE49-F238E27FC236}">
                        <a16:creationId xmlns:a16="http://schemas.microsoft.com/office/drawing/2014/main" id="{90D69C3D-1269-4F55-B575-B7CA95A64ED4}"/>
                      </a:ext>
                    </a:extLst>
                  </p:cNvPr>
                  <p:cNvGrpSpPr/>
                  <p:nvPr/>
                </p:nvGrpSpPr>
                <p:grpSpPr>
                  <a:xfrm rot="18877668">
                    <a:off x="6210508" y="3195426"/>
                    <a:ext cx="601238" cy="499826"/>
                    <a:chOff x="5841977" y="3176030"/>
                    <a:chExt cx="601238" cy="499826"/>
                  </a:xfrm>
                </p:grpSpPr>
                <p:grpSp>
                  <p:nvGrpSpPr>
                    <p:cNvPr id="79" name="Group 78">
                      <a:extLst>
                        <a:ext uri="{FF2B5EF4-FFF2-40B4-BE49-F238E27FC236}">
                          <a16:creationId xmlns:a16="http://schemas.microsoft.com/office/drawing/2014/main" id="{FDAC4DB8-906F-4879-8254-79A7C0B28514}"/>
                        </a:ext>
                      </a:extLst>
                    </p:cNvPr>
                    <p:cNvGrpSpPr/>
                    <p:nvPr/>
                  </p:nvGrpSpPr>
                  <p:grpSpPr>
                    <a:xfrm rot="19742345">
                      <a:off x="5841977" y="3207622"/>
                      <a:ext cx="499826" cy="320263"/>
                      <a:chOff x="4503627" y="2218458"/>
                      <a:chExt cx="499826" cy="320263"/>
                    </a:xfrm>
                  </p:grpSpPr>
                  <p:grpSp>
                    <p:nvGrpSpPr>
                      <p:cNvPr id="87" name="Group 176">
                        <a:extLst>
                          <a:ext uri="{FF2B5EF4-FFF2-40B4-BE49-F238E27FC236}">
                            <a16:creationId xmlns:a16="http://schemas.microsoft.com/office/drawing/2014/main" id="{3C631B97-61B2-4938-902E-1EB43A8459EB}"/>
                          </a:ext>
                        </a:extLst>
                      </p:cNvPr>
                      <p:cNvGrpSpPr/>
                      <p:nvPr/>
                    </p:nvGrpSpPr>
                    <p:grpSpPr>
                      <a:xfrm>
                        <a:off x="4503627" y="2301538"/>
                        <a:ext cx="300259" cy="237183"/>
                        <a:chOff x="2962956" y="2115885"/>
                        <a:chExt cx="300259" cy="237183"/>
                      </a:xfrm>
                    </p:grpSpPr>
                    <p:pic>
                      <p:nvPicPr>
                        <p:cNvPr id="91" name="Picture 24 217">
                          <a:extLst>
                            <a:ext uri="{FF2B5EF4-FFF2-40B4-BE49-F238E27FC236}">
                              <a16:creationId xmlns:a16="http://schemas.microsoft.com/office/drawing/2014/main" id="{E9B898C9-DDE8-416A-89FA-D79820C4884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2" name="Picture 24 218">
                          <a:extLst>
                            <a:ext uri="{FF2B5EF4-FFF2-40B4-BE49-F238E27FC236}">
                              <a16:creationId xmlns:a16="http://schemas.microsoft.com/office/drawing/2014/main" id="{A6B12A0F-1414-4E69-87ED-C20A8656B59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8" name="Group 179">
                        <a:extLst>
                          <a:ext uri="{FF2B5EF4-FFF2-40B4-BE49-F238E27FC236}">
                            <a16:creationId xmlns:a16="http://schemas.microsoft.com/office/drawing/2014/main" id="{AC90929D-0AD5-42C1-B6CA-EBAB0CEF4C85}"/>
                          </a:ext>
                        </a:extLst>
                      </p:cNvPr>
                      <p:cNvGrpSpPr/>
                      <p:nvPr/>
                    </p:nvGrpSpPr>
                    <p:grpSpPr>
                      <a:xfrm>
                        <a:off x="4719823" y="2218458"/>
                        <a:ext cx="283630" cy="253824"/>
                        <a:chOff x="6986427" y="2972145"/>
                        <a:chExt cx="283630" cy="253824"/>
                      </a:xfrm>
                    </p:grpSpPr>
                    <p:pic>
                      <p:nvPicPr>
                        <p:cNvPr id="89" name="Picture 24 219">
                          <a:extLst>
                            <a:ext uri="{FF2B5EF4-FFF2-40B4-BE49-F238E27FC236}">
                              <a16:creationId xmlns:a16="http://schemas.microsoft.com/office/drawing/2014/main" id="{53C67640-03B9-47E7-AF62-2B426286A2D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0" name="Picture 24 220">
                          <a:extLst>
                            <a:ext uri="{FF2B5EF4-FFF2-40B4-BE49-F238E27FC236}">
                              <a16:creationId xmlns:a16="http://schemas.microsoft.com/office/drawing/2014/main" id="{B2D15F52-16D4-4E97-AFA9-832E82A4DB1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0" name="Group 79">
                      <a:extLst>
                        <a:ext uri="{FF2B5EF4-FFF2-40B4-BE49-F238E27FC236}">
                          <a16:creationId xmlns:a16="http://schemas.microsoft.com/office/drawing/2014/main" id="{0F3E9140-2E83-4152-AD93-077C4327DF16}"/>
                        </a:ext>
                      </a:extLst>
                    </p:cNvPr>
                    <p:cNvGrpSpPr/>
                    <p:nvPr/>
                  </p:nvGrpSpPr>
                  <p:grpSpPr>
                    <a:xfrm rot="17239213">
                      <a:off x="6033171" y="3265811"/>
                      <a:ext cx="499826" cy="320263"/>
                      <a:chOff x="4503627" y="2218458"/>
                      <a:chExt cx="499826" cy="320263"/>
                    </a:xfrm>
                  </p:grpSpPr>
                  <p:grpSp>
                    <p:nvGrpSpPr>
                      <p:cNvPr id="81" name="Group 80">
                        <a:extLst>
                          <a:ext uri="{FF2B5EF4-FFF2-40B4-BE49-F238E27FC236}">
                            <a16:creationId xmlns:a16="http://schemas.microsoft.com/office/drawing/2014/main" id="{7DC6D2F3-8C1F-4EE2-AC41-F25E33D6A82A}"/>
                          </a:ext>
                        </a:extLst>
                      </p:cNvPr>
                      <p:cNvGrpSpPr/>
                      <p:nvPr/>
                    </p:nvGrpSpPr>
                    <p:grpSpPr>
                      <a:xfrm>
                        <a:off x="4503627" y="2301538"/>
                        <a:ext cx="300259" cy="237183"/>
                        <a:chOff x="2962956" y="2115885"/>
                        <a:chExt cx="300259" cy="237183"/>
                      </a:xfrm>
                    </p:grpSpPr>
                    <p:pic>
                      <p:nvPicPr>
                        <p:cNvPr id="85" name="Picture 24 221">
                          <a:extLst>
                            <a:ext uri="{FF2B5EF4-FFF2-40B4-BE49-F238E27FC236}">
                              <a16:creationId xmlns:a16="http://schemas.microsoft.com/office/drawing/2014/main" id="{E6ADEF02-F20E-4048-B4D4-707DC4B6B8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6" name="Picture 24 222">
                          <a:extLst>
                            <a:ext uri="{FF2B5EF4-FFF2-40B4-BE49-F238E27FC236}">
                              <a16:creationId xmlns:a16="http://schemas.microsoft.com/office/drawing/2014/main" id="{D6C7EA8B-D627-443D-B3DF-A8F41B757E5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2" name="Group 179">
                        <a:extLst>
                          <a:ext uri="{FF2B5EF4-FFF2-40B4-BE49-F238E27FC236}">
                            <a16:creationId xmlns:a16="http://schemas.microsoft.com/office/drawing/2014/main" id="{44B2BAC6-B9A8-4C28-A936-3FBE9FA88955}"/>
                          </a:ext>
                        </a:extLst>
                      </p:cNvPr>
                      <p:cNvGrpSpPr/>
                      <p:nvPr/>
                    </p:nvGrpSpPr>
                    <p:grpSpPr>
                      <a:xfrm>
                        <a:off x="4719823" y="2218458"/>
                        <a:ext cx="283630" cy="253824"/>
                        <a:chOff x="6986427" y="2972145"/>
                        <a:chExt cx="283630" cy="253824"/>
                      </a:xfrm>
                    </p:grpSpPr>
                    <p:pic>
                      <p:nvPicPr>
                        <p:cNvPr id="83" name="Picture 24 223">
                          <a:extLst>
                            <a:ext uri="{FF2B5EF4-FFF2-40B4-BE49-F238E27FC236}">
                              <a16:creationId xmlns:a16="http://schemas.microsoft.com/office/drawing/2014/main" id="{B7F27C77-412B-4876-B9FC-AF3711ED749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4" name="Picture 24 224">
                          <a:extLst>
                            <a:ext uri="{FF2B5EF4-FFF2-40B4-BE49-F238E27FC236}">
                              <a16:creationId xmlns:a16="http://schemas.microsoft.com/office/drawing/2014/main" id="{2D05816F-EA58-4917-9FA1-88FAE385D90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6" name="Group 15">
                  <a:extLst>
                    <a:ext uri="{FF2B5EF4-FFF2-40B4-BE49-F238E27FC236}">
                      <a16:creationId xmlns:a16="http://schemas.microsoft.com/office/drawing/2014/main" id="{ACEFB7D7-60E1-42C3-A454-9A459FBF228D}"/>
                    </a:ext>
                  </a:extLst>
                </p:cNvPr>
                <p:cNvGrpSpPr/>
                <p:nvPr/>
              </p:nvGrpSpPr>
              <p:grpSpPr>
                <a:xfrm>
                  <a:off x="7443561" y="3019258"/>
                  <a:ext cx="1106234" cy="969712"/>
                  <a:chOff x="6792398" y="2509410"/>
                  <a:chExt cx="1106234" cy="969712"/>
                </a:xfrm>
              </p:grpSpPr>
              <p:grpSp>
                <p:nvGrpSpPr>
                  <p:cNvPr id="17" name="Group 16">
                    <a:extLst>
                      <a:ext uri="{FF2B5EF4-FFF2-40B4-BE49-F238E27FC236}">
                        <a16:creationId xmlns:a16="http://schemas.microsoft.com/office/drawing/2014/main" id="{F4BE1A32-C825-4F08-96C0-AF4624578609}"/>
                      </a:ext>
                    </a:extLst>
                  </p:cNvPr>
                  <p:cNvGrpSpPr/>
                  <p:nvPr/>
                </p:nvGrpSpPr>
                <p:grpSpPr>
                  <a:xfrm>
                    <a:off x="6792398" y="2703317"/>
                    <a:ext cx="657768" cy="378452"/>
                    <a:chOff x="4777947" y="3207622"/>
                    <a:chExt cx="657768" cy="378452"/>
                  </a:xfrm>
                </p:grpSpPr>
                <p:grpSp>
                  <p:nvGrpSpPr>
                    <p:cNvPr id="63" name="Group 62">
                      <a:extLst>
                        <a:ext uri="{FF2B5EF4-FFF2-40B4-BE49-F238E27FC236}">
                          <a16:creationId xmlns:a16="http://schemas.microsoft.com/office/drawing/2014/main" id="{B6303335-1EA1-49A8-9B89-06CD9D9405B7}"/>
                        </a:ext>
                      </a:extLst>
                    </p:cNvPr>
                    <p:cNvGrpSpPr/>
                    <p:nvPr/>
                  </p:nvGrpSpPr>
                  <p:grpSpPr>
                    <a:xfrm>
                      <a:off x="4777947" y="3207622"/>
                      <a:ext cx="499826" cy="320263"/>
                      <a:chOff x="4503627" y="2218458"/>
                      <a:chExt cx="499826" cy="320263"/>
                    </a:xfrm>
                  </p:grpSpPr>
                  <p:grpSp>
                    <p:nvGrpSpPr>
                      <p:cNvPr id="71" name="Group 176">
                        <a:extLst>
                          <a:ext uri="{FF2B5EF4-FFF2-40B4-BE49-F238E27FC236}">
                            <a16:creationId xmlns:a16="http://schemas.microsoft.com/office/drawing/2014/main" id="{162B465F-0B55-4B9B-9E0E-53BB215AF1DB}"/>
                          </a:ext>
                        </a:extLst>
                      </p:cNvPr>
                      <p:cNvGrpSpPr/>
                      <p:nvPr/>
                    </p:nvGrpSpPr>
                    <p:grpSpPr>
                      <a:xfrm>
                        <a:off x="4503627" y="2301538"/>
                        <a:ext cx="300259" cy="237183"/>
                        <a:chOff x="2962956" y="2115885"/>
                        <a:chExt cx="300259" cy="237183"/>
                      </a:xfrm>
                    </p:grpSpPr>
                    <p:pic>
                      <p:nvPicPr>
                        <p:cNvPr id="75" name="Picture 24 225">
                          <a:extLst>
                            <a:ext uri="{FF2B5EF4-FFF2-40B4-BE49-F238E27FC236}">
                              <a16:creationId xmlns:a16="http://schemas.microsoft.com/office/drawing/2014/main" id="{6B8598D6-6F60-4656-BFA7-2385602ACFB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6" name="Picture 24 226">
                          <a:extLst>
                            <a:ext uri="{FF2B5EF4-FFF2-40B4-BE49-F238E27FC236}">
                              <a16:creationId xmlns:a16="http://schemas.microsoft.com/office/drawing/2014/main" id="{79BE6230-9CD1-4288-BAE5-8B42ADD0DE7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 name="Group 179">
                        <a:extLst>
                          <a:ext uri="{FF2B5EF4-FFF2-40B4-BE49-F238E27FC236}">
                            <a16:creationId xmlns:a16="http://schemas.microsoft.com/office/drawing/2014/main" id="{EC9A986B-D8BF-4175-8C96-7EA8419C197D}"/>
                          </a:ext>
                        </a:extLst>
                      </p:cNvPr>
                      <p:cNvGrpSpPr/>
                      <p:nvPr/>
                    </p:nvGrpSpPr>
                    <p:grpSpPr>
                      <a:xfrm>
                        <a:off x="4719823" y="2218458"/>
                        <a:ext cx="283630" cy="253824"/>
                        <a:chOff x="6986427" y="2972145"/>
                        <a:chExt cx="283630" cy="253824"/>
                      </a:xfrm>
                    </p:grpSpPr>
                    <p:pic>
                      <p:nvPicPr>
                        <p:cNvPr id="73" name="Picture 24 227">
                          <a:extLst>
                            <a:ext uri="{FF2B5EF4-FFF2-40B4-BE49-F238E27FC236}">
                              <a16:creationId xmlns:a16="http://schemas.microsoft.com/office/drawing/2014/main" id="{6A6C2C88-AF97-4926-8EB1-D162EBDB5BE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 name="Picture 24 228">
                          <a:extLst>
                            <a:ext uri="{FF2B5EF4-FFF2-40B4-BE49-F238E27FC236}">
                              <a16:creationId xmlns:a16="http://schemas.microsoft.com/office/drawing/2014/main" id="{B7C6AA58-5507-4B09-8EC0-08D33177FA5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4" name="Group 63">
                      <a:extLst>
                        <a:ext uri="{FF2B5EF4-FFF2-40B4-BE49-F238E27FC236}">
                          <a16:creationId xmlns:a16="http://schemas.microsoft.com/office/drawing/2014/main" id="{BCC5103A-18DF-4300-804B-76554E64F220}"/>
                        </a:ext>
                      </a:extLst>
                    </p:cNvPr>
                    <p:cNvGrpSpPr/>
                    <p:nvPr/>
                  </p:nvGrpSpPr>
                  <p:grpSpPr>
                    <a:xfrm>
                      <a:off x="4935889" y="3265811"/>
                      <a:ext cx="499826" cy="320263"/>
                      <a:chOff x="4503627" y="2218458"/>
                      <a:chExt cx="499826" cy="320263"/>
                    </a:xfrm>
                  </p:grpSpPr>
                  <p:grpSp>
                    <p:nvGrpSpPr>
                      <p:cNvPr id="65" name="Group 176">
                        <a:extLst>
                          <a:ext uri="{FF2B5EF4-FFF2-40B4-BE49-F238E27FC236}">
                            <a16:creationId xmlns:a16="http://schemas.microsoft.com/office/drawing/2014/main" id="{2DD70C30-2C1B-4A71-BE3C-C21DF61E48DA}"/>
                          </a:ext>
                        </a:extLst>
                      </p:cNvPr>
                      <p:cNvGrpSpPr/>
                      <p:nvPr/>
                    </p:nvGrpSpPr>
                    <p:grpSpPr>
                      <a:xfrm>
                        <a:off x="4503627" y="2301538"/>
                        <a:ext cx="300259" cy="237183"/>
                        <a:chOff x="2962956" y="2115885"/>
                        <a:chExt cx="300259" cy="237183"/>
                      </a:xfrm>
                    </p:grpSpPr>
                    <p:pic>
                      <p:nvPicPr>
                        <p:cNvPr id="69" name="Picture 24 229">
                          <a:extLst>
                            <a:ext uri="{FF2B5EF4-FFF2-40B4-BE49-F238E27FC236}">
                              <a16:creationId xmlns:a16="http://schemas.microsoft.com/office/drawing/2014/main" id="{5C45FE4F-AA93-4767-B3F0-C5FF53C85C5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0" name="Picture 24 230">
                          <a:extLst>
                            <a:ext uri="{FF2B5EF4-FFF2-40B4-BE49-F238E27FC236}">
                              <a16:creationId xmlns:a16="http://schemas.microsoft.com/office/drawing/2014/main" id="{C2C1689E-74FC-4BFD-A2E3-343B1F3FE34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6" name="Group 179">
                        <a:extLst>
                          <a:ext uri="{FF2B5EF4-FFF2-40B4-BE49-F238E27FC236}">
                            <a16:creationId xmlns:a16="http://schemas.microsoft.com/office/drawing/2014/main" id="{86B97A95-5CA5-438C-95AC-0989CEDCCAAB}"/>
                          </a:ext>
                        </a:extLst>
                      </p:cNvPr>
                      <p:cNvGrpSpPr/>
                      <p:nvPr/>
                    </p:nvGrpSpPr>
                    <p:grpSpPr>
                      <a:xfrm>
                        <a:off x="4719823" y="2218458"/>
                        <a:ext cx="283630" cy="253824"/>
                        <a:chOff x="6986427" y="2972145"/>
                        <a:chExt cx="283630" cy="253824"/>
                      </a:xfrm>
                    </p:grpSpPr>
                    <p:pic>
                      <p:nvPicPr>
                        <p:cNvPr id="67" name="Picture 24 231">
                          <a:extLst>
                            <a:ext uri="{FF2B5EF4-FFF2-40B4-BE49-F238E27FC236}">
                              <a16:creationId xmlns:a16="http://schemas.microsoft.com/office/drawing/2014/main" id="{17734314-7349-450E-BEFA-74957A830F9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8" name="Picture 24 232">
                          <a:extLst>
                            <a:ext uri="{FF2B5EF4-FFF2-40B4-BE49-F238E27FC236}">
                              <a16:creationId xmlns:a16="http://schemas.microsoft.com/office/drawing/2014/main" id="{66F2468F-FE0C-4677-B971-3DC4A5D88FF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 name="Group 17">
                    <a:extLst>
                      <a:ext uri="{FF2B5EF4-FFF2-40B4-BE49-F238E27FC236}">
                        <a16:creationId xmlns:a16="http://schemas.microsoft.com/office/drawing/2014/main" id="{822B4835-E3BF-47A4-9437-DECAFFF24185}"/>
                      </a:ext>
                    </a:extLst>
                  </p:cNvPr>
                  <p:cNvGrpSpPr/>
                  <p:nvPr/>
                </p:nvGrpSpPr>
                <p:grpSpPr>
                  <a:xfrm rot="19661454">
                    <a:off x="6800712" y="2979296"/>
                    <a:ext cx="601238" cy="499826"/>
                    <a:chOff x="5841977" y="3176030"/>
                    <a:chExt cx="601238" cy="499826"/>
                  </a:xfrm>
                </p:grpSpPr>
                <p:grpSp>
                  <p:nvGrpSpPr>
                    <p:cNvPr id="49" name="Group 48">
                      <a:extLst>
                        <a:ext uri="{FF2B5EF4-FFF2-40B4-BE49-F238E27FC236}">
                          <a16:creationId xmlns:a16="http://schemas.microsoft.com/office/drawing/2014/main" id="{E2891D5E-BF4C-4E6C-B1BC-6607C4B0A919}"/>
                        </a:ext>
                      </a:extLst>
                    </p:cNvPr>
                    <p:cNvGrpSpPr/>
                    <p:nvPr/>
                  </p:nvGrpSpPr>
                  <p:grpSpPr>
                    <a:xfrm rot="19742345">
                      <a:off x="5841977" y="3207622"/>
                      <a:ext cx="499826" cy="320263"/>
                      <a:chOff x="4503627" y="2218458"/>
                      <a:chExt cx="499826" cy="320263"/>
                    </a:xfrm>
                  </p:grpSpPr>
                  <p:grpSp>
                    <p:nvGrpSpPr>
                      <p:cNvPr id="57" name="Group 176">
                        <a:extLst>
                          <a:ext uri="{FF2B5EF4-FFF2-40B4-BE49-F238E27FC236}">
                            <a16:creationId xmlns:a16="http://schemas.microsoft.com/office/drawing/2014/main" id="{C7D4F4B9-2DF2-4CFD-B7F5-7467EA2B1AD6}"/>
                          </a:ext>
                        </a:extLst>
                      </p:cNvPr>
                      <p:cNvGrpSpPr/>
                      <p:nvPr/>
                    </p:nvGrpSpPr>
                    <p:grpSpPr>
                      <a:xfrm>
                        <a:off x="4503627" y="2301538"/>
                        <a:ext cx="300259" cy="237183"/>
                        <a:chOff x="2962956" y="2115885"/>
                        <a:chExt cx="300259" cy="237183"/>
                      </a:xfrm>
                    </p:grpSpPr>
                    <p:pic>
                      <p:nvPicPr>
                        <p:cNvPr id="61" name="Picture 24 233">
                          <a:extLst>
                            <a:ext uri="{FF2B5EF4-FFF2-40B4-BE49-F238E27FC236}">
                              <a16:creationId xmlns:a16="http://schemas.microsoft.com/office/drawing/2014/main" id="{88599E44-18CD-482B-ACE1-F6FF189595E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 name="Picture 24 234">
                          <a:extLst>
                            <a:ext uri="{FF2B5EF4-FFF2-40B4-BE49-F238E27FC236}">
                              <a16:creationId xmlns:a16="http://schemas.microsoft.com/office/drawing/2014/main" id="{14224CBC-8125-4D41-8D1A-7A0B409D5EB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8" name="Group 179">
                        <a:extLst>
                          <a:ext uri="{FF2B5EF4-FFF2-40B4-BE49-F238E27FC236}">
                            <a16:creationId xmlns:a16="http://schemas.microsoft.com/office/drawing/2014/main" id="{06084CDD-CF0E-4B5E-B8E6-365BE79D881A}"/>
                          </a:ext>
                        </a:extLst>
                      </p:cNvPr>
                      <p:cNvGrpSpPr/>
                      <p:nvPr/>
                    </p:nvGrpSpPr>
                    <p:grpSpPr>
                      <a:xfrm>
                        <a:off x="4719823" y="2218458"/>
                        <a:ext cx="283630" cy="253824"/>
                        <a:chOff x="6986427" y="2972145"/>
                        <a:chExt cx="283630" cy="253824"/>
                      </a:xfrm>
                    </p:grpSpPr>
                    <p:pic>
                      <p:nvPicPr>
                        <p:cNvPr id="59" name="Picture 24 235">
                          <a:extLst>
                            <a:ext uri="{FF2B5EF4-FFF2-40B4-BE49-F238E27FC236}">
                              <a16:creationId xmlns:a16="http://schemas.microsoft.com/office/drawing/2014/main" id="{C8BCD61C-B483-4014-ABF9-40D33168E9E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0" name="Picture 24 236">
                          <a:extLst>
                            <a:ext uri="{FF2B5EF4-FFF2-40B4-BE49-F238E27FC236}">
                              <a16:creationId xmlns:a16="http://schemas.microsoft.com/office/drawing/2014/main" id="{882C722F-0E8C-4FBA-9E3A-A87C2252D99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0" name="Group 49">
                      <a:extLst>
                        <a:ext uri="{FF2B5EF4-FFF2-40B4-BE49-F238E27FC236}">
                          <a16:creationId xmlns:a16="http://schemas.microsoft.com/office/drawing/2014/main" id="{2C949697-E402-408B-BAAF-3447AE2227EE}"/>
                        </a:ext>
                      </a:extLst>
                    </p:cNvPr>
                    <p:cNvGrpSpPr/>
                    <p:nvPr/>
                  </p:nvGrpSpPr>
                  <p:grpSpPr>
                    <a:xfrm rot="17239213">
                      <a:off x="6033171" y="3265811"/>
                      <a:ext cx="499826" cy="320263"/>
                      <a:chOff x="4503627" y="2218458"/>
                      <a:chExt cx="499826" cy="320263"/>
                    </a:xfrm>
                  </p:grpSpPr>
                  <p:grpSp>
                    <p:nvGrpSpPr>
                      <p:cNvPr id="51" name="Group 176">
                        <a:extLst>
                          <a:ext uri="{FF2B5EF4-FFF2-40B4-BE49-F238E27FC236}">
                            <a16:creationId xmlns:a16="http://schemas.microsoft.com/office/drawing/2014/main" id="{FECDA890-6BA6-4E94-9AFF-32B021D0B6D9}"/>
                          </a:ext>
                        </a:extLst>
                      </p:cNvPr>
                      <p:cNvGrpSpPr/>
                      <p:nvPr/>
                    </p:nvGrpSpPr>
                    <p:grpSpPr>
                      <a:xfrm>
                        <a:off x="4503627" y="2301538"/>
                        <a:ext cx="300259" cy="237183"/>
                        <a:chOff x="2962956" y="2115885"/>
                        <a:chExt cx="300259" cy="237183"/>
                      </a:xfrm>
                    </p:grpSpPr>
                    <p:pic>
                      <p:nvPicPr>
                        <p:cNvPr id="55" name="Picture 24 237">
                          <a:extLst>
                            <a:ext uri="{FF2B5EF4-FFF2-40B4-BE49-F238E27FC236}">
                              <a16:creationId xmlns:a16="http://schemas.microsoft.com/office/drawing/2014/main" id="{CD36F177-337F-4596-B143-50A5F70770D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 name="Picture 24 238">
                          <a:extLst>
                            <a:ext uri="{FF2B5EF4-FFF2-40B4-BE49-F238E27FC236}">
                              <a16:creationId xmlns:a16="http://schemas.microsoft.com/office/drawing/2014/main" id="{893C1274-BD15-46B0-9356-7DE3FD4099D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2" name="Group 179">
                        <a:extLst>
                          <a:ext uri="{FF2B5EF4-FFF2-40B4-BE49-F238E27FC236}">
                            <a16:creationId xmlns:a16="http://schemas.microsoft.com/office/drawing/2014/main" id="{A934D40D-C945-496B-9F94-26890877424E}"/>
                          </a:ext>
                        </a:extLst>
                      </p:cNvPr>
                      <p:cNvGrpSpPr/>
                      <p:nvPr/>
                    </p:nvGrpSpPr>
                    <p:grpSpPr>
                      <a:xfrm>
                        <a:off x="4719823" y="2218458"/>
                        <a:ext cx="283630" cy="253824"/>
                        <a:chOff x="6986427" y="2972145"/>
                        <a:chExt cx="283630" cy="253824"/>
                      </a:xfrm>
                    </p:grpSpPr>
                    <p:pic>
                      <p:nvPicPr>
                        <p:cNvPr id="53" name="Picture 24 239">
                          <a:extLst>
                            <a:ext uri="{FF2B5EF4-FFF2-40B4-BE49-F238E27FC236}">
                              <a16:creationId xmlns:a16="http://schemas.microsoft.com/office/drawing/2014/main" id="{04168350-CAEA-40FB-841B-B07D7CE274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 name="Picture 24 240">
                          <a:extLst>
                            <a:ext uri="{FF2B5EF4-FFF2-40B4-BE49-F238E27FC236}">
                              <a16:creationId xmlns:a16="http://schemas.microsoft.com/office/drawing/2014/main" id="{4DF080B0-2B74-420A-B7CD-C9C77442577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 name="Group 18">
                    <a:extLst>
                      <a:ext uri="{FF2B5EF4-FFF2-40B4-BE49-F238E27FC236}">
                        <a16:creationId xmlns:a16="http://schemas.microsoft.com/office/drawing/2014/main" id="{6A99881B-D2FD-41B2-ABDC-075871059732}"/>
                      </a:ext>
                    </a:extLst>
                  </p:cNvPr>
                  <p:cNvGrpSpPr/>
                  <p:nvPr/>
                </p:nvGrpSpPr>
                <p:grpSpPr>
                  <a:xfrm rot="2171672">
                    <a:off x="7240864" y="2945788"/>
                    <a:ext cx="657768" cy="378452"/>
                    <a:chOff x="4777947" y="3207622"/>
                    <a:chExt cx="657768" cy="378452"/>
                  </a:xfrm>
                </p:grpSpPr>
                <p:grpSp>
                  <p:nvGrpSpPr>
                    <p:cNvPr id="35" name="Group 34">
                      <a:extLst>
                        <a:ext uri="{FF2B5EF4-FFF2-40B4-BE49-F238E27FC236}">
                          <a16:creationId xmlns:a16="http://schemas.microsoft.com/office/drawing/2014/main" id="{6F05B81F-7379-4FF4-AC33-D5B7843D9B7C}"/>
                        </a:ext>
                      </a:extLst>
                    </p:cNvPr>
                    <p:cNvGrpSpPr/>
                    <p:nvPr/>
                  </p:nvGrpSpPr>
                  <p:grpSpPr>
                    <a:xfrm>
                      <a:off x="4777947" y="3207622"/>
                      <a:ext cx="499826" cy="320263"/>
                      <a:chOff x="4503627" y="2218458"/>
                      <a:chExt cx="499826" cy="320263"/>
                    </a:xfrm>
                  </p:grpSpPr>
                  <p:grpSp>
                    <p:nvGrpSpPr>
                      <p:cNvPr id="43" name="Group 176">
                        <a:extLst>
                          <a:ext uri="{FF2B5EF4-FFF2-40B4-BE49-F238E27FC236}">
                            <a16:creationId xmlns:a16="http://schemas.microsoft.com/office/drawing/2014/main" id="{4DC51F6D-682B-4F14-B3B1-2665962ED275}"/>
                          </a:ext>
                        </a:extLst>
                      </p:cNvPr>
                      <p:cNvGrpSpPr/>
                      <p:nvPr/>
                    </p:nvGrpSpPr>
                    <p:grpSpPr>
                      <a:xfrm>
                        <a:off x="4503627" y="2301538"/>
                        <a:ext cx="300259" cy="237183"/>
                        <a:chOff x="2962956" y="2115885"/>
                        <a:chExt cx="300259" cy="237183"/>
                      </a:xfrm>
                    </p:grpSpPr>
                    <p:pic>
                      <p:nvPicPr>
                        <p:cNvPr id="47" name="Picture 24 241">
                          <a:extLst>
                            <a:ext uri="{FF2B5EF4-FFF2-40B4-BE49-F238E27FC236}">
                              <a16:creationId xmlns:a16="http://schemas.microsoft.com/office/drawing/2014/main" id="{2862961E-AC73-4281-8C6F-22674EF61A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 name="Picture 24 242">
                          <a:extLst>
                            <a:ext uri="{FF2B5EF4-FFF2-40B4-BE49-F238E27FC236}">
                              <a16:creationId xmlns:a16="http://schemas.microsoft.com/office/drawing/2014/main" id="{2D293D3B-95A1-4529-A620-7ED3B883124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 name="Group 179">
                        <a:extLst>
                          <a:ext uri="{FF2B5EF4-FFF2-40B4-BE49-F238E27FC236}">
                            <a16:creationId xmlns:a16="http://schemas.microsoft.com/office/drawing/2014/main" id="{A0571210-D653-4021-A497-A0B8A3F8BA3A}"/>
                          </a:ext>
                        </a:extLst>
                      </p:cNvPr>
                      <p:cNvGrpSpPr/>
                      <p:nvPr/>
                    </p:nvGrpSpPr>
                    <p:grpSpPr>
                      <a:xfrm>
                        <a:off x="4719823" y="2218458"/>
                        <a:ext cx="283630" cy="253824"/>
                        <a:chOff x="6986427" y="2972145"/>
                        <a:chExt cx="283630" cy="253824"/>
                      </a:xfrm>
                    </p:grpSpPr>
                    <p:pic>
                      <p:nvPicPr>
                        <p:cNvPr id="45" name="Picture 24 243">
                          <a:extLst>
                            <a:ext uri="{FF2B5EF4-FFF2-40B4-BE49-F238E27FC236}">
                              <a16:creationId xmlns:a16="http://schemas.microsoft.com/office/drawing/2014/main" id="{5781F5A7-43D8-4641-8019-363926EE81D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 name="Picture 24 244">
                          <a:extLst>
                            <a:ext uri="{FF2B5EF4-FFF2-40B4-BE49-F238E27FC236}">
                              <a16:creationId xmlns:a16="http://schemas.microsoft.com/office/drawing/2014/main" id="{0F3BB5EB-20ED-4C4D-B4C3-D1D9293404E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6" name="Group 35">
                      <a:extLst>
                        <a:ext uri="{FF2B5EF4-FFF2-40B4-BE49-F238E27FC236}">
                          <a16:creationId xmlns:a16="http://schemas.microsoft.com/office/drawing/2014/main" id="{FFAACC01-AFC7-4650-B5F6-6DFE0A529916}"/>
                        </a:ext>
                      </a:extLst>
                    </p:cNvPr>
                    <p:cNvGrpSpPr/>
                    <p:nvPr/>
                  </p:nvGrpSpPr>
                  <p:grpSpPr>
                    <a:xfrm>
                      <a:off x="4935889" y="3265811"/>
                      <a:ext cx="499826" cy="320263"/>
                      <a:chOff x="4503627" y="2218458"/>
                      <a:chExt cx="499826" cy="320263"/>
                    </a:xfrm>
                  </p:grpSpPr>
                  <p:grpSp>
                    <p:nvGrpSpPr>
                      <p:cNvPr id="37" name="Group 176">
                        <a:extLst>
                          <a:ext uri="{FF2B5EF4-FFF2-40B4-BE49-F238E27FC236}">
                            <a16:creationId xmlns:a16="http://schemas.microsoft.com/office/drawing/2014/main" id="{2B327F97-E3B8-4255-9E9A-95B7D97999CF}"/>
                          </a:ext>
                        </a:extLst>
                      </p:cNvPr>
                      <p:cNvGrpSpPr/>
                      <p:nvPr/>
                    </p:nvGrpSpPr>
                    <p:grpSpPr>
                      <a:xfrm>
                        <a:off x="4503627" y="2301538"/>
                        <a:ext cx="300259" cy="237183"/>
                        <a:chOff x="2962956" y="2115885"/>
                        <a:chExt cx="300259" cy="237183"/>
                      </a:xfrm>
                    </p:grpSpPr>
                    <p:pic>
                      <p:nvPicPr>
                        <p:cNvPr id="41" name="Picture 24 245">
                          <a:extLst>
                            <a:ext uri="{FF2B5EF4-FFF2-40B4-BE49-F238E27FC236}">
                              <a16:creationId xmlns:a16="http://schemas.microsoft.com/office/drawing/2014/main" id="{FFCDDF17-974E-4943-A192-C3D3C184EBC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 name="Picture 24 246">
                          <a:extLst>
                            <a:ext uri="{FF2B5EF4-FFF2-40B4-BE49-F238E27FC236}">
                              <a16:creationId xmlns:a16="http://schemas.microsoft.com/office/drawing/2014/main" id="{3644629A-494E-4DDC-8B52-A7F3582C6AC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8" name="Group 179">
                        <a:extLst>
                          <a:ext uri="{FF2B5EF4-FFF2-40B4-BE49-F238E27FC236}">
                            <a16:creationId xmlns:a16="http://schemas.microsoft.com/office/drawing/2014/main" id="{31768288-F358-44BD-9508-70C762E07F9B}"/>
                          </a:ext>
                        </a:extLst>
                      </p:cNvPr>
                      <p:cNvGrpSpPr/>
                      <p:nvPr/>
                    </p:nvGrpSpPr>
                    <p:grpSpPr>
                      <a:xfrm>
                        <a:off x="4719823" y="2218458"/>
                        <a:ext cx="283630" cy="253824"/>
                        <a:chOff x="6986427" y="2972145"/>
                        <a:chExt cx="283630" cy="253824"/>
                      </a:xfrm>
                    </p:grpSpPr>
                    <p:pic>
                      <p:nvPicPr>
                        <p:cNvPr id="39" name="Picture 24 247">
                          <a:extLst>
                            <a:ext uri="{FF2B5EF4-FFF2-40B4-BE49-F238E27FC236}">
                              <a16:creationId xmlns:a16="http://schemas.microsoft.com/office/drawing/2014/main" id="{78EFAE31-52B6-4815-AC4A-5D9CE4A24E0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 name="Picture 24 248">
                          <a:extLst>
                            <a:ext uri="{FF2B5EF4-FFF2-40B4-BE49-F238E27FC236}">
                              <a16:creationId xmlns:a16="http://schemas.microsoft.com/office/drawing/2014/main" id="{5062EF53-36A0-459B-B6FD-D54C9DBE80B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0" name="Group 19">
                    <a:extLst>
                      <a:ext uri="{FF2B5EF4-FFF2-40B4-BE49-F238E27FC236}">
                        <a16:creationId xmlns:a16="http://schemas.microsoft.com/office/drawing/2014/main" id="{64CE91EB-768D-4660-B229-6CDDE10D6529}"/>
                      </a:ext>
                    </a:extLst>
                  </p:cNvPr>
                  <p:cNvGrpSpPr/>
                  <p:nvPr/>
                </p:nvGrpSpPr>
                <p:grpSpPr>
                  <a:xfrm rot="21049340">
                    <a:off x="7270080" y="2509410"/>
                    <a:ext cx="601238" cy="499826"/>
                    <a:chOff x="5841977" y="3176030"/>
                    <a:chExt cx="601238" cy="499826"/>
                  </a:xfrm>
                </p:grpSpPr>
                <p:grpSp>
                  <p:nvGrpSpPr>
                    <p:cNvPr id="21" name="Group 20">
                      <a:extLst>
                        <a:ext uri="{FF2B5EF4-FFF2-40B4-BE49-F238E27FC236}">
                          <a16:creationId xmlns:a16="http://schemas.microsoft.com/office/drawing/2014/main" id="{A5E94D1D-022B-4A6C-B73B-BA83FADF8E4A}"/>
                        </a:ext>
                      </a:extLst>
                    </p:cNvPr>
                    <p:cNvGrpSpPr/>
                    <p:nvPr/>
                  </p:nvGrpSpPr>
                  <p:grpSpPr>
                    <a:xfrm rot="19742345">
                      <a:off x="5841977" y="3207622"/>
                      <a:ext cx="499826" cy="320263"/>
                      <a:chOff x="4503627" y="2218458"/>
                      <a:chExt cx="499826" cy="320263"/>
                    </a:xfrm>
                  </p:grpSpPr>
                  <p:grpSp>
                    <p:nvGrpSpPr>
                      <p:cNvPr id="29" name="Group 176">
                        <a:extLst>
                          <a:ext uri="{FF2B5EF4-FFF2-40B4-BE49-F238E27FC236}">
                            <a16:creationId xmlns:a16="http://schemas.microsoft.com/office/drawing/2014/main" id="{AC1E894E-4FC7-4846-878C-27E61C439F08}"/>
                          </a:ext>
                        </a:extLst>
                      </p:cNvPr>
                      <p:cNvGrpSpPr/>
                      <p:nvPr/>
                    </p:nvGrpSpPr>
                    <p:grpSpPr>
                      <a:xfrm>
                        <a:off x="4503627" y="2301538"/>
                        <a:ext cx="300259" cy="237183"/>
                        <a:chOff x="2962956" y="2115885"/>
                        <a:chExt cx="300259" cy="237183"/>
                      </a:xfrm>
                    </p:grpSpPr>
                    <p:pic>
                      <p:nvPicPr>
                        <p:cNvPr id="33" name="Picture 24 249">
                          <a:extLst>
                            <a:ext uri="{FF2B5EF4-FFF2-40B4-BE49-F238E27FC236}">
                              <a16:creationId xmlns:a16="http://schemas.microsoft.com/office/drawing/2014/main" id="{7948B464-1215-476E-9470-AF62E9B69F1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 name="Picture 24 250">
                          <a:extLst>
                            <a:ext uri="{FF2B5EF4-FFF2-40B4-BE49-F238E27FC236}">
                              <a16:creationId xmlns:a16="http://schemas.microsoft.com/office/drawing/2014/main" id="{E9B77FDD-4C3E-458C-93D6-EC8638B6F8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 name="Group 179">
                        <a:extLst>
                          <a:ext uri="{FF2B5EF4-FFF2-40B4-BE49-F238E27FC236}">
                            <a16:creationId xmlns:a16="http://schemas.microsoft.com/office/drawing/2014/main" id="{06CC3141-A326-4E89-9256-058E49344245}"/>
                          </a:ext>
                        </a:extLst>
                      </p:cNvPr>
                      <p:cNvGrpSpPr/>
                      <p:nvPr/>
                    </p:nvGrpSpPr>
                    <p:grpSpPr>
                      <a:xfrm>
                        <a:off x="4719823" y="2218458"/>
                        <a:ext cx="283630" cy="253824"/>
                        <a:chOff x="6986427" y="2972145"/>
                        <a:chExt cx="283630" cy="253824"/>
                      </a:xfrm>
                    </p:grpSpPr>
                    <p:pic>
                      <p:nvPicPr>
                        <p:cNvPr id="31" name="Picture 24 251">
                          <a:extLst>
                            <a:ext uri="{FF2B5EF4-FFF2-40B4-BE49-F238E27FC236}">
                              <a16:creationId xmlns:a16="http://schemas.microsoft.com/office/drawing/2014/main" id="{3D8D0C66-6FD0-43AF-8ABA-0BED667C9E7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 name="Picture 24 252">
                          <a:extLst>
                            <a:ext uri="{FF2B5EF4-FFF2-40B4-BE49-F238E27FC236}">
                              <a16:creationId xmlns:a16="http://schemas.microsoft.com/office/drawing/2014/main" id="{09DE271A-EE2C-40DD-A326-CC1E8D98D65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2" name="Group 21">
                      <a:extLst>
                        <a:ext uri="{FF2B5EF4-FFF2-40B4-BE49-F238E27FC236}">
                          <a16:creationId xmlns:a16="http://schemas.microsoft.com/office/drawing/2014/main" id="{CF3EFBA8-AF2E-4859-88EE-A7176ABDB8C5}"/>
                        </a:ext>
                      </a:extLst>
                    </p:cNvPr>
                    <p:cNvGrpSpPr/>
                    <p:nvPr/>
                  </p:nvGrpSpPr>
                  <p:grpSpPr>
                    <a:xfrm rot="17239213">
                      <a:off x="6033171" y="3265811"/>
                      <a:ext cx="499826" cy="320263"/>
                      <a:chOff x="4503627" y="2218458"/>
                      <a:chExt cx="499826" cy="320263"/>
                    </a:xfrm>
                  </p:grpSpPr>
                  <p:grpSp>
                    <p:nvGrpSpPr>
                      <p:cNvPr id="23" name="Group 176">
                        <a:extLst>
                          <a:ext uri="{FF2B5EF4-FFF2-40B4-BE49-F238E27FC236}">
                            <a16:creationId xmlns:a16="http://schemas.microsoft.com/office/drawing/2014/main" id="{BA62EEF0-D4F9-4246-AB52-B476DCD97DD5}"/>
                          </a:ext>
                        </a:extLst>
                      </p:cNvPr>
                      <p:cNvGrpSpPr/>
                      <p:nvPr/>
                    </p:nvGrpSpPr>
                    <p:grpSpPr>
                      <a:xfrm>
                        <a:off x="4503627" y="2301538"/>
                        <a:ext cx="300259" cy="237183"/>
                        <a:chOff x="2962956" y="2115885"/>
                        <a:chExt cx="300259" cy="237183"/>
                      </a:xfrm>
                    </p:grpSpPr>
                    <p:pic>
                      <p:nvPicPr>
                        <p:cNvPr id="27" name="Picture 24 253">
                          <a:extLst>
                            <a:ext uri="{FF2B5EF4-FFF2-40B4-BE49-F238E27FC236}">
                              <a16:creationId xmlns:a16="http://schemas.microsoft.com/office/drawing/2014/main" id="{5C947CB4-A30C-45E6-8F4D-37BA10C104A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 name="Picture 24 254">
                          <a:extLst>
                            <a:ext uri="{FF2B5EF4-FFF2-40B4-BE49-F238E27FC236}">
                              <a16:creationId xmlns:a16="http://schemas.microsoft.com/office/drawing/2014/main" id="{BFE5A4BB-00D7-4582-829F-D22EE3198C0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4" name="Group 179">
                        <a:extLst>
                          <a:ext uri="{FF2B5EF4-FFF2-40B4-BE49-F238E27FC236}">
                            <a16:creationId xmlns:a16="http://schemas.microsoft.com/office/drawing/2014/main" id="{12567BAE-FAC6-4B14-9D0A-E73522136BB0}"/>
                          </a:ext>
                        </a:extLst>
                      </p:cNvPr>
                      <p:cNvGrpSpPr/>
                      <p:nvPr/>
                    </p:nvGrpSpPr>
                    <p:grpSpPr>
                      <a:xfrm>
                        <a:off x="4719823" y="2218458"/>
                        <a:ext cx="283630" cy="253824"/>
                        <a:chOff x="6986427" y="2972145"/>
                        <a:chExt cx="283630" cy="253824"/>
                      </a:xfrm>
                    </p:grpSpPr>
                    <p:pic>
                      <p:nvPicPr>
                        <p:cNvPr id="25" name="Picture 24 255">
                          <a:extLst>
                            <a:ext uri="{FF2B5EF4-FFF2-40B4-BE49-F238E27FC236}">
                              <a16:creationId xmlns:a16="http://schemas.microsoft.com/office/drawing/2014/main" id="{516202E9-285D-4CAF-89EA-B6082FD2A77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6" name="Picture 24 256">
                          <a:extLst>
                            <a:ext uri="{FF2B5EF4-FFF2-40B4-BE49-F238E27FC236}">
                              <a16:creationId xmlns:a16="http://schemas.microsoft.com/office/drawing/2014/main" id="{DB7E5099-1F05-4DB5-9423-913341C01B5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56" name="Group 255">
              <a:extLst>
                <a:ext uri="{FF2B5EF4-FFF2-40B4-BE49-F238E27FC236}">
                  <a16:creationId xmlns:a16="http://schemas.microsoft.com/office/drawing/2014/main" id="{53D4D618-7A99-41FB-9982-35A8997D7084}"/>
                </a:ext>
              </a:extLst>
            </p:cNvPr>
            <p:cNvGrpSpPr/>
            <p:nvPr/>
          </p:nvGrpSpPr>
          <p:grpSpPr>
            <a:xfrm rot="20754769">
              <a:off x="9682163" y="2873542"/>
              <a:ext cx="1184907" cy="905391"/>
              <a:chOff x="4930347" y="2731026"/>
              <a:chExt cx="2516626" cy="1922962"/>
            </a:xfrm>
          </p:grpSpPr>
          <p:grpSp>
            <p:nvGrpSpPr>
              <p:cNvPr id="257" name="Group 256">
                <a:extLst>
                  <a:ext uri="{FF2B5EF4-FFF2-40B4-BE49-F238E27FC236}">
                    <a16:creationId xmlns:a16="http://schemas.microsoft.com/office/drawing/2014/main" id="{8052E501-78E0-4543-8E2E-11A42256D19E}"/>
                  </a:ext>
                </a:extLst>
              </p:cNvPr>
              <p:cNvGrpSpPr/>
              <p:nvPr/>
            </p:nvGrpSpPr>
            <p:grpSpPr>
              <a:xfrm>
                <a:off x="4930347" y="3360022"/>
                <a:ext cx="657768" cy="378452"/>
                <a:chOff x="4777947" y="3207622"/>
                <a:chExt cx="657768" cy="378452"/>
              </a:xfrm>
            </p:grpSpPr>
            <p:grpSp>
              <p:nvGrpSpPr>
                <p:cNvPr id="488" name="Group 487">
                  <a:extLst>
                    <a:ext uri="{FF2B5EF4-FFF2-40B4-BE49-F238E27FC236}">
                      <a16:creationId xmlns:a16="http://schemas.microsoft.com/office/drawing/2014/main" id="{B0AEA379-F0C5-47B0-96A2-BF45DD39908A}"/>
                    </a:ext>
                  </a:extLst>
                </p:cNvPr>
                <p:cNvGrpSpPr/>
                <p:nvPr/>
              </p:nvGrpSpPr>
              <p:grpSpPr>
                <a:xfrm>
                  <a:off x="4777947" y="3207622"/>
                  <a:ext cx="499826" cy="320263"/>
                  <a:chOff x="4503627" y="2218458"/>
                  <a:chExt cx="499826" cy="320263"/>
                </a:xfrm>
              </p:grpSpPr>
              <p:grpSp>
                <p:nvGrpSpPr>
                  <p:cNvPr id="496" name="Group 176">
                    <a:extLst>
                      <a:ext uri="{FF2B5EF4-FFF2-40B4-BE49-F238E27FC236}">
                        <a16:creationId xmlns:a16="http://schemas.microsoft.com/office/drawing/2014/main" id="{14354F02-70E8-4F90-8BAF-FEA392BC576F}"/>
                      </a:ext>
                    </a:extLst>
                  </p:cNvPr>
                  <p:cNvGrpSpPr/>
                  <p:nvPr/>
                </p:nvGrpSpPr>
                <p:grpSpPr>
                  <a:xfrm>
                    <a:off x="4503627" y="2301538"/>
                    <a:ext cx="300259" cy="237183"/>
                    <a:chOff x="2962956" y="2115885"/>
                    <a:chExt cx="300259" cy="237183"/>
                  </a:xfrm>
                </p:grpSpPr>
                <p:pic>
                  <p:nvPicPr>
                    <p:cNvPr id="500" name="Picture 24 129">
                      <a:extLst>
                        <a:ext uri="{FF2B5EF4-FFF2-40B4-BE49-F238E27FC236}">
                          <a16:creationId xmlns:a16="http://schemas.microsoft.com/office/drawing/2014/main" id="{EF1151F6-AF19-4B35-8F48-A45D9BF2BE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01" name="Picture 24 130">
                      <a:extLst>
                        <a:ext uri="{FF2B5EF4-FFF2-40B4-BE49-F238E27FC236}">
                          <a16:creationId xmlns:a16="http://schemas.microsoft.com/office/drawing/2014/main" id="{51E56BB9-8076-415C-B715-D2023089B2C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7" name="Group 179">
                    <a:extLst>
                      <a:ext uri="{FF2B5EF4-FFF2-40B4-BE49-F238E27FC236}">
                        <a16:creationId xmlns:a16="http://schemas.microsoft.com/office/drawing/2014/main" id="{1FFB3A8D-BFEE-4898-840C-3334C451E28B}"/>
                      </a:ext>
                    </a:extLst>
                  </p:cNvPr>
                  <p:cNvGrpSpPr/>
                  <p:nvPr/>
                </p:nvGrpSpPr>
                <p:grpSpPr>
                  <a:xfrm>
                    <a:off x="4719823" y="2218458"/>
                    <a:ext cx="283630" cy="253824"/>
                    <a:chOff x="6986427" y="2972145"/>
                    <a:chExt cx="283630" cy="253824"/>
                  </a:xfrm>
                </p:grpSpPr>
                <p:pic>
                  <p:nvPicPr>
                    <p:cNvPr id="498" name="Picture 24 131">
                      <a:extLst>
                        <a:ext uri="{FF2B5EF4-FFF2-40B4-BE49-F238E27FC236}">
                          <a16:creationId xmlns:a16="http://schemas.microsoft.com/office/drawing/2014/main" id="{C92F1CAE-5738-4E38-AC31-CA48335502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9" name="Picture 24 132">
                      <a:extLst>
                        <a:ext uri="{FF2B5EF4-FFF2-40B4-BE49-F238E27FC236}">
                          <a16:creationId xmlns:a16="http://schemas.microsoft.com/office/drawing/2014/main" id="{41370FB1-60D6-4931-8925-194D3D5E5B0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89" name="Group 488">
                  <a:extLst>
                    <a:ext uri="{FF2B5EF4-FFF2-40B4-BE49-F238E27FC236}">
                      <a16:creationId xmlns:a16="http://schemas.microsoft.com/office/drawing/2014/main" id="{22C0B8E8-CB06-447E-977C-2E89E144F3C3}"/>
                    </a:ext>
                  </a:extLst>
                </p:cNvPr>
                <p:cNvGrpSpPr/>
                <p:nvPr/>
              </p:nvGrpSpPr>
              <p:grpSpPr>
                <a:xfrm>
                  <a:off x="4935889" y="3265811"/>
                  <a:ext cx="499826" cy="320263"/>
                  <a:chOff x="4503627" y="2218458"/>
                  <a:chExt cx="499826" cy="320263"/>
                </a:xfrm>
              </p:grpSpPr>
              <p:grpSp>
                <p:nvGrpSpPr>
                  <p:cNvPr id="490" name="Group 176">
                    <a:extLst>
                      <a:ext uri="{FF2B5EF4-FFF2-40B4-BE49-F238E27FC236}">
                        <a16:creationId xmlns:a16="http://schemas.microsoft.com/office/drawing/2014/main" id="{D5BC6BDC-686A-46B8-BAE0-1F710F0502EE}"/>
                      </a:ext>
                    </a:extLst>
                  </p:cNvPr>
                  <p:cNvGrpSpPr/>
                  <p:nvPr/>
                </p:nvGrpSpPr>
                <p:grpSpPr>
                  <a:xfrm>
                    <a:off x="4503627" y="2301538"/>
                    <a:ext cx="300259" cy="237183"/>
                    <a:chOff x="2962956" y="2115885"/>
                    <a:chExt cx="300259" cy="237183"/>
                  </a:xfrm>
                </p:grpSpPr>
                <p:pic>
                  <p:nvPicPr>
                    <p:cNvPr id="494" name="Picture 24 133">
                      <a:extLst>
                        <a:ext uri="{FF2B5EF4-FFF2-40B4-BE49-F238E27FC236}">
                          <a16:creationId xmlns:a16="http://schemas.microsoft.com/office/drawing/2014/main" id="{80AC565B-030C-4B80-A49F-77482B8481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95" name="Picture 24 134">
                      <a:extLst>
                        <a:ext uri="{FF2B5EF4-FFF2-40B4-BE49-F238E27FC236}">
                          <a16:creationId xmlns:a16="http://schemas.microsoft.com/office/drawing/2014/main" id="{1395E85C-86A0-49FC-B9B4-2D164D13EB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91" name="Group 179">
                    <a:extLst>
                      <a:ext uri="{FF2B5EF4-FFF2-40B4-BE49-F238E27FC236}">
                        <a16:creationId xmlns:a16="http://schemas.microsoft.com/office/drawing/2014/main" id="{29705E53-C94E-4A7C-B3D6-C4CEC03D131A}"/>
                      </a:ext>
                    </a:extLst>
                  </p:cNvPr>
                  <p:cNvGrpSpPr/>
                  <p:nvPr/>
                </p:nvGrpSpPr>
                <p:grpSpPr>
                  <a:xfrm>
                    <a:off x="4719823" y="2218458"/>
                    <a:ext cx="283630" cy="253824"/>
                    <a:chOff x="6986427" y="2972145"/>
                    <a:chExt cx="283630" cy="253824"/>
                  </a:xfrm>
                </p:grpSpPr>
                <p:pic>
                  <p:nvPicPr>
                    <p:cNvPr id="492" name="Picture 24 135">
                      <a:extLst>
                        <a:ext uri="{FF2B5EF4-FFF2-40B4-BE49-F238E27FC236}">
                          <a16:creationId xmlns:a16="http://schemas.microsoft.com/office/drawing/2014/main" id="{C1C3879F-0416-4771-8B82-034CB84976E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93" name="Picture 24 136">
                      <a:extLst>
                        <a:ext uri="{FF2B5EF4-FFF2-40B4-BE49-F238E27FC236}">
                          <a16:creationId xmlns:a16="http://schemas.microsoft.com/office/drawing/2014/main" id="{687531F7-17AB-41EA-AAD2-1D55C51E03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8" name="Group 257">
                <a:extLst>
                  <a:ext uri="{FF2B5EF4-FFF2-40B4-BE49-F238E27FC236}">
                    <a16:creationId xmlns:a16="http://schemas.microsoft.com/office/drawing/2014/main" id="{94E3CACC-BCB3-4D56-B491-54DDAA751373}"/>
                  </a:ext>
                </a:extLst>
              </p:cNvPr>
              <p:cNvGrpSpPr/>
              <p:nvPr/>
            </p:nvGrpSpPr>
            <p:grpSpPr>
              <a:xfrm>
                <a:off x="4938661" y="3636001"/>
                <a:ext cx="601238" cy="499826"/>
                <a:chOff x="5841977" y="3176030"/>
                <a:chExt cx="601238" cy="499826"/>
              </a:xfrm>
            </p:grpSpPr>
            <p:grpSp>
              <p:nvGrpSpPr>
                <p:cNvPr id="474" name="Group 473">
                  <a:extLst>
                    <a:ext uri="{FF2B5EF4-FFF2-40B4-BE49-F238E27FC236}">
                      <a16:creationId xmlns:a16="http://schemas.microsoft.com/office/drawing/2014/main" id="{6F4E914A-29F9-489E-8D4B-A4FA0525FCDD}"/>
                    </a:ext>
                  </a:extLst>
                </p:cNvPr>
                <p:cNvGrpSpPr/>
                <p:nvPr/>
              </p:nvGrpSpPr>
              <p:grpSpPr>
                <a:xfrm rot="19742345">
                  <a:off x="5841977" y="3207622"/>
                  <a:ext cx="499826" cy="320263"/>
                  <a:chOff x="4503627" y="2218458"/>
                  <a:chExt cx="499826" cy="320263"/>
                </a:xfrm>
              </p:grpSpPr>
              <p:grpSp>
                <p:nvGrpSpPr>
                  <p:cNvPr id="482" name="Group 176">
                    <a:extLst>
                      <a:ext uri="{FF2B5EF4-FFF2-40B4-BE49-F238E27FC236}">
                        <a16:creationId xmlns:a16="http://schemas.microsoft.com/office/drawing/2014/main" id="{77267E03-EB3C-42D4-92C8-3733490D6876}"/>
                      </a:ext>
                    </a:extLst>
                  </p:cNvPr>
                  <p:cNvGrpSpPr/>
                  <p:nvPr/>
                </p:nvGrpSpPr>
                <p:grpSpPr>
                  <a:xfrm>
                    <a:off x="4503627" y="2301538"/>
                    <a:ext cx="300259" cy="237183"/>
                    <a:chOff x="2962956" y="2115885"/>
                    <a:chExt cx="300259" cy="237183"/>
                  </a:xfrm>
                </p:grpSpPr>
                <p:pic>
                  <p:nvPicPr>
                    <p:cNvPr id="486" name="Picture 24 137">
                      <a:extLst>
                        <a:ext uri="{FF2B5EF4-FFF2-40B4-BE49-F238E27FC236}">
                          <a16:creationId xmlns:a16="http://schemas.microsoft.com/office/drawing/2014/main" id="{84095387-947E-4F28-A94E-27BC057BC73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7" name="Picture 24 138">
                      <a:extLst>
                        <a:ext uri="{FF2B5EF4-FFF2-40B4-BE49-F238E27FC236}">
                          <a16:creationId xmlns:a16="http://schemas.microsoft.com/office/drawing/2014/main" id="{12D23A19-7D9F-431C-9687-0F629E133AC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83" name="Group 179">
                    <a:extLst>
                      <a:ext uri="{FF2B5EF4-FFF2-40B4-BE49-F238E27FC236}">
                        <a16:creationId xmlns:a16="http://schemas.microsoft.com/office/drawing/2014/main" id="{AEF1B2DA-2FA5-4551-9F24-2D6CB0592226}"/>
                      </a:ext>
                    </a:extLst>
                  </p:cNvPr>
                  <p:cNvGrpSpPr/>
                  <p:nvPr/>
                </p:nvGrpSpPr>
                <p:grpSpPr>
                  <a:xfrm>
                    <a:off x="4719823" y="2218458"/>
                    <a:ext cx="283630" cy="253824"/>
                    <a:chOff x="6986427" y="2972145"/>
                    <a:chExt cx="283630" cy="253824"/>
                  </a:xfrm>
                </p:grpSpPr>
                <p:pic>
                  <p:nvPicPr>
                    <p:cNvPr id="484" name="Picture 24 139">
                      <a:extLst>
                        <a:ext uri="{FF2B5EF4-FFF2-40B4-BE49-F238E27FC236}">
                          <a16:creationId xmlns:a16="http://schemas.microsoft.com/office/drawing/2014/main" id="{AC456702-B656-4C6A-BCBF-8E4D7C65EFA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85" name="Picture 24 140">
                      <a:extLst>
                        <a:ext uri="{FF2B5EF4-FFF2-40B4-BE49-F238E27FC236}">
                          <a16:creationId xmlns:a16="http://schemas.microsoft.com/office/drawing/2014/main" id="{09485A67-2361-4B86-A10B-2A564822493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75" name="Group 474">
                  <a:extLst>
                    <a:ext uri="{FF2B5EF4-FFF2-40B4-BE49-F238E27FC236}">
                      <a16:creationId xmlns:a16="http://schemas.microsoft.com/office/drawing/2014/main" id="{7698DBC5-29A5-417D-8D28-673807BE9F89}"/>
                    </a:ext>
                  </a:extLst>
                </p:cNvPr>
                <p:cNvGrpSpPr/>
                <p:nvPr/>
              </p:nvGrpSpPr>
              <p:grpSpPr>
                <a:xfrm rot="17239213">
                  <a:off x="6033171" y="3265811"/>
                  <a:ext cx="499826" cy="320263"/>
                  <a:chOff x="4503627" y="2218458"/>
                  <a:chExt cx="499826" cy="320263"/>
                </a:xfrm>
              </p:grpSpPr>
              <p:grpSp>
                <p:nvGrpSpPr>
                  <p:cNvPr id="476" name="Group 176">
                    <a:extLst>
                      <a:ext uri="{FF2B5EF4-FFF2-40B4-BE49-F238E27FC236}">
                        <a16:creationId xmlns:a16="http://schemas.microsoft.com/office/drawing/2014/main" id="{85B7AC47-1E6B-4F6E-9F94-DB1C3879CEF3}"/>
                      </a:ext>
                    </a:extLst>
                  </p:cNvPr>
                  <p:cNvGrpSpPr/>
                  <p:nvPr/>
                </p:nvGrpSpPr>
                <p:grpSpPr>
                  <a:xfrm>
                    <a:off x="4503627" y="2301538"/>
                    <a:ext cx="300259" cy="237183"/>
                    <a:chOff x="2962956" y="2115885"/>
                    <a:chExt cx="300259" cy="237183"/>
                  </a:xfrm>
                </p:grpSpPr>
                <p:pic>
                  <p:nvPicPr>
                    <p:cNvPr id="480" name="Picture 24 141">
                      <a:extLst>
                        <a:ext uri="{FF2B5EF4-FFF2-40B4-BE49-F238E27FC236}">
                          <a16:creationId xmlns:a16="http://schemas.microsoft.com/office/drawing/2014/main" id="{01807E0E-9D08-453D-9DA6-65682CFD317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81" name="Picture 24 142">
                      <a:extLst>
                        <a:ext uri="{FF2B5EF4-FFF2-40B4-BE49-F238E27FC236}">
                          <a16:creationId xmlns:a16="http://schemas.microsoft.com/office/drawing/2014/main" id="{EFA670D3-E043-42B0-BD4F-0E2E2987607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77" name="Group 179">
                    <a:extLst>
                      <a:ext uri="{FF2B5EF4-FFF2-40B4-BE49-F238E27FC236}">
                        <a16:creationId xmlns:a16="http://schemas.microsoft.com/office/drawing/2014/main" id="{583BB0FD-ACA7-4616-ACEB-B57C5F426C8E}"/>
                      </a:ext>
                    </a:extLst>
                  </p:cNvPr>
                  <p:cNvGrpSpPr/>
                  <p:nvPr/>
                </p:nvGrpSpPr>
                <p:grpSpPr>
                  <a:xfrm>
                    <a:off x="4719823" y="2218458"/>
                    <a:ext cx="283630" cy="253824"/>
                    <a:chOff x="6986427" y="2972145"/>
                    <a:chExt cx="283630" cy="253824"/>
                  </a:xfrm>
                </p:grpSpPr>
                <p:pic>
                  <p:nvPicPr>
                    <p:cNvPr id="478" name="Picture 24 143">
                      <a:extLst>
                        <a:ext uri="{FF2B5EF4-FFF2-40B4-BE49-F238E27FC236}">
                          <a16:creationId xmlns:a16="http://schemas.microsoft.com/office/drawing/2014/main" id="{7D14E34D-0C94-4EE5-8D32-346A508672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9" name="Picture 24 144">
                      <a:extLst>
                        <a:ext uri="{FF2B5EF4-FFF2-40B4-BE49-F238E27FC236}">
                          <a16:creationId xmlns:a16="http://schemas.microsoft.com/office/drawing/2014/main" id="{D325A641-474B-4084-9250-7ED86B2AC45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59" name="Group 258">
                <a:extLst>
                  <a:ext uri="{FF2B5EF4-FFF2-40B4-BE49-F238E27FC236}">
                    <a16:creationId xmlns:a16="http://schemas.microsoft.com/office/drawing/2014/main" id="{1D3CB7E0-F771-46AC-A3D3-AB358FCCEEAF}"/>
                  </a:ext>
                </a:extLst>
              </p:cNvPr>
              <p:cNvGrpSpPr/>
              <p:nvPr/>
            </p:nvGrpSpPr>
            <p:grpSpPr>
              <a:xfrm>
                <a:off x="5407774" y="3379418"/>
                <a:ext cx="1055948" cy="610380"/>
                <a:chOff x="6261214" y="3135578"/>
                <a:chExt cx="1055948" cy="610380"/>
              </a:xfrm>
            </p:grpSpPr>
            <p:grpSp>
              <p:nvGrpSpPr>
                <p:cNvPr id="444" name="Group 443">
                  <a:extLst>
                    <a:ext uri="{FF2B5EF4-FFF2-40B4-BE49-F238E27FC236}">
                      <a16:creationId xmlns:a16="http://schemas.microsoft.com/office/drawing/2014/main" id="{68C53B55-0E53-43F6-B92F-72941AC7696D}"/>
                    </a:ext>
                  </a:extLst>
                </p:cNvPr>
                <p:cNvGrpSpPr/>
                <p:nvPr/>
              </p:nvGrpSpPr>
              <p:grpSpPr>
                <a:xfrm>
                  <a:off x="6659394" y="3135578"/>
                  <a:ext cx="657768" cy="378452"/>
                  <a:chOff x="4777947" y="3207622"/>
                  <a:chExt cx="657768" cy="378452"/>
                </a:xfrm>
              </p:grpSpPr>
              <p:grpSp>
                <p:nvGrpSpPr>
                  <p:cNvPr id="460" name="Group 459">
                    <a:extLst>
                      <a:ext uri="{FF2B5EF4-FFF2-40B4-BE49-F238E27FC236}">
                        <a16:creationId xmlns:a16="http://schemas.microsoft.com/office/drawing/2014/main" id="{6AB41486-A135-49FD-A622-323F4CBDAA5B}"/>
                      </a:ext>
                    </a:extLst>
                  </p:cNvPr>
                  <p:cNvGrpSpPr/>
                  <p:nvPr/>
                </p:nvGrpSpPr>
                <p:grpSpPr>
                  <a:xfrm>
                    <a:off x="4777947" y="3207622"/>
                    <a:ext cx="499826" cy="320263"/>
                    <a:chOff x="4503627" y="2218458"/>
                    <a:chExt cx="499826" cy="320263"/>
                  </a:xfrm>
                </p:grpSpPr>
                <p:grpSp>
                  <p:nvGrpSpPr>
                    <p:cNvPr id="468" name="Group 176">
                      <a:extLst>
                        <a:ext uri="{FF2B5EF4-FFF2-40B4-BE49-F238E27FC236}">
                          <a16:creationId xmlns:a16="http://schemas.microsoft.com/office/drawing/2014/main" id="{40FE63AF-0857-4EED-ABF9-B23AFCDFE2B5}"/>
                        </a:ext>
                      </a:extLst>
                    </p:cNvPr>
                    <p:cNvGrpSpPr/>
                    <p:nvPr/>
                  </p:nvGrpSpPr>
                  <p:grpSpPr>
                    <a:xfrm>
                      <a:off x="4503627" y="2301538"/>
                      <a:ext cx="300259" cy="237183"/>
                      <a:chOff x="2962956" y="2115885"/>
                      <a:chExt cx="300259" cy="237183"/>
                    </a:xfrm>
                  </p:grpSpPr>
                  <p:pic>
                    <p:nvPicPr>
                      <p:cNvPr id="472" name="Picture 24 145">
                        <a:extLst>
                          <a:ext uri="{FF2B5EF4-FFF2-40B4-BE49-F238E27FC236}">
                            <a16:creationId xmlns:a16="http://schemas.microsoft.com/office/drawing/2014/main" id="{64C7DB85-C9A9-4643-81A4-FC3D8111465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73" name="Picture 24 146">
                        <a:extLst>
                          <a:ext uri="{FF2B5EF4-FFF2-40B4-BE49-F238E27FC236}">
                            <a16:creationId xmlns:a16="http://schemas.microsoft.com/office/drawing/2014/main" id="{14F4B8C5-2126-42A9-A15B-84409A8A10A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9" name="Group 179">
                      <a:extLst>
                        <a:ext uri="{FF2B5EF4-FFF2-40B4-BE49-F238E27FC236}">
                          <a16:creationId xmlns:a16="http://schemas.microsoft.com/office/drawing/2014/main" id="{C55E100D-C31D-4CF8-AEEE-9432FEDC2413}"/>
                        </a:ext>
                      </a:extLst>
                    </p:cNvPr>
                    <p:cNvGrpSpPr/>
                    <p:nvPr/>
                  </p:nvGrpSpPr>
                  <p:grpSpPr>
                    <a:xfrm>
                      <a:off x="4719823" y="2218458"/>
                      <a:ext cx="283630" cy="253824"/>
                      <a:chOff x="6986427" y="2972145"/>
                      <a:chExt cx="283630" cy="253824"/>
                    </a:xfrm>
                  </p:grpSpPr>
                  <p:pic>
                    <p:nvPicPr>
                      <p:cNvPr id="470" name="Picture 24 147">
                        <a:extLst>
                          <a:ext uri="{FF2B5EF4-FFF2-40B4-BE49-F238E27FC236}">
                            <a16:creationId xmlns:a16="http://schemas.microsoft.com/office/drawing/2014/main" id="{866CF59A-199F-43A1-A61B-61C36A99961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71" name="Picture 24 148">
                        <a:extLst>
                          <a:ext uri="{FF2B5EF4-FFF2-40B4-BE49-F238E27FC236}">
                            <a16:creationId xmlns:a16="http://schemas.microsoft.com/office/drawing/2014/main" id="{F8FCEEF5-0597-4010-A944-0C172F34C4C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61" name="Group 460">
                    <a:extLst>
                      <a:ext uri="{FF2B5EF4-FFF2-40B4-BE49-F238E27FC236}">
                        <a16:creationId xmlns:a16="http://schemas.microsoft.com/office/drawing/2014/main" id="{373D0ECB-A1E7-41F7-86B6-35C11906B6AF}"/>
                      </a:ext>
                    </a:extLst>
                  </p:cNvPr>
                  <p:cNvGrpSpPr/>
                  <p:nvPr/>
                </p:nvGrpSpPr>
                <p:grpSpPr>
                  <a:xfrm>
                    <a:off x="4935889" y="3265811"/>
                    <a:ext cx="499826" cy="320263"/>
                    <a:chOff x="4503627" y="2218458"/>
                    <a:chExt cx="499826" cy="320263"/>
                  </a:xfrm>
                </p:grpSpPr>
                <p:grpSp>
                  <p:nvGrpSpPr>
                    <p:cNvPr id="462" name="Group 176">
                      <a:extLst>
                        <a:ext uri="{FF2B5EF4-FFF2-40B4-BE49-F238E27FC236}">
                          <a16:creationId xmlns:a16="http://schemas.microsoft.com/office/drawing/2014/main" id="{5E8A75EF-34D2-454A-B677-463D7C983C1C}"/>
                        </a:ext>
                      </a:extLst>
                    </p:cNvPr>
                    <p:cNvGrpSpPr/>
                    <p:nvPr/>
                  </p:nvGrpSpPr>
                  <p:grpSpPr>
                    <a:xfrm>
                      <a:off x="4503627" y="2301538"/>
                      <a:ext cx="300259" cy="237183"/>
                      <a:chOff x="2962956" y="2115885"/>
                      <a:chExt cx="300259" cy="237183"/>
                    </a:xfrm>
                  </p:grpSpPr>
                  <p:pic>
                    <p:nvPicPr>
                      <p:cNvPr id="466" name="Picture 24 149">
                        <a:extLst>
                          <a:ext uri="{FF2B5EF4-FFF2-40B4-BE49-F238E27FC236}">
                            <a16:creationId xmlns:a16="http://schemas.microsoft.com/office/drawing/2014/main" id="{BC4AACCD-D5CB-46A9-B483-C4D8CEE3D97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67" name="Picture 24 150">
                        <a:extLst>
                          <a:ext uri="{FF2B5EF4-FFF2-40B4-BE49-F238E27FC236}">
                            <a16:creationId xmlns:a16="http://schemas.microsoft.com/office/drawing/2014/main" id="{41E1B58B-3801-4AE3-80F8-FFDA5FC2D42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63" name="Group 179">
                      <a:extLst>
                        <a:ext uri="{FF2B5EF4-FFF2-40B4-BE49-F238E27FC236}">
                          <a16:creationId xmlns:a16="http://schemas.microsoft.com/office/drawing/2014/main" id="{03CFC389-AE45-47B3-86F4-820080AAF736}"/>
                        </a:ext>
                      </a:extLst>
                    </p:cNvPr>
                    <p:cNvGrpSpPr/>
                    <p:nvPr/>
                  </p:nvGrpSpPr>
                  <p:grpSpPr>
                    <a:xfrm>
                      <a:off x="4719823" y="2218458"/>
                      <a:ext cx="283630" cy="253824"/>
                      <a:chOff x="6986427" y="2972145"/>
                      <a:chExt cx="283630" cy="253824"/>
                    </a:xfrm>
                  </p:grpSpPr>
                  <p:pic>
                    <p:nvPicPr>
                      <p:cNvPr id="464" name="Picture 24 151">
                        <a:extLst>
                          <a:ext uri="{FF2B5EF4-FFF2-40B4-BE49-F238E27FC236}">
                            <a16:creationId xmlns:a16="http://schemas.microsoft.com/office/drawing/2014/main" id="{7B3D8AE0-A8AB-40AA-AD68-87324F7467B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65" name="Picture 24 152">
                        <a:extLst>
                          <a:ext uri="{FF2B5EF4-FFF2-40B4-BE49-F238E27FC236}">
                            <a16:creationId xmlns:a16="http://schemas.microsoft.com/office/drawing/2014/main" id="{84C72330-4657-41F7-B1D8-25AF74DAC54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445" name="Group 444">
                  <a:extLst>
                    <a:ext uri="{FF2B5EF4-FFF2-40B4-BE49-F238E27FC236}">
                      <a16:creationId xmlns:a16="http://schemas.microsoft.com/office/drawing/2014/main" id="{D49495A2-1D6B-4EE5-903C-2B8B7FE6E2CE}"/>
                    </a:ext>
                  </a:extLst>
                </p:cNvPr>
                <p:cNvGrpSpPr/>
                <p:nvPr/>
              </p:nvGrpSpPr>
              <p:grpSpPr>
                <a:xfrm rot="18877668">
                  <a:off x="6210508" y="3195426"/>
                  <a:ext cx="601238" cy="499826"/>
                  <a:chOff x="5841977" y="3176030"/>
                  <a:chExt cx="601238" cy="499826"/>
                </a:xfrm>
              </p:grpSpPr>
              <p:grpSp>
                <p:nvGrpSpPr>
                  <p:cNvPr id="446" name="Group 445">
                    <a:extLst>
                      <a:ext uri="{FF2B5EF4-FFF2-40B4-BE49-F238E27FC236}">
                        <a16:creationId xmlns:a16="http://schemas.microsoft.com/office/drawing/2014/main" id="{6A4DEF74-6038-4D73-8BC6-5189E0B32301}"/>
                      </a:ext>
                    </a:extLst>
                  </p:cNvPr>
                  <p:cNvGrpSpPr/>
                  <p:nvPr/>
                </p:nvGrpSpPr>
                <p:grpSpPr>
                  <a:xfrm rot="19742345">
                    <a:off x="5841977" y="3207622"/>
                    <a:ext cx="499826" cy="320263"/>
                    <a:chOff x="4503627" y="2218458"/>
                    <a:chExt cx="499826" cy="320263"/>
                  </a:xfrm>
                </p:grpSpPr>
                <p:grpSp>
                  <p:nvGrpSpPr>
                    <p:cNvPr id="454" name="Group 176">
                      <a:extLst>
                        <a:ext uri="{FF2B5EF4-FFF2-40B4-BE49-F238E27FC236}">
                          <a16:creationId xmlns:a16="http://schemas.microsoft.com/office/drawing/2014/main" id="{B7BA772B-123E-4EFB-8DCD-7C07D46FFDA8}"/>
                        </a:ext>
                      </a:extLst>
                    </p:cNvPr>
                    <p:cNvGrpSpPr/>
                    <p:nvPr/>
                  </p:nvGrpSpPr>
                  <p:grpSpPr>
                    <a:xfrm>
                      <a:off x="4503627" y="2301538"/>
                      <a:ext cx="300259" cy="237183"/>
                      <a:chOff x="2962956" y="2115885"/>
                      <a:chExt cx="300259" cy="237183"/>
                    </a:xfrm>
                  </p:grpSpPr>
                  <p:pic>
                    <p:nvPicPr>
                      <p:cNvPr id="458" name="Picture 24 153">
                        <a:extLst>
                          <a:ext uri="{FF2B5EF4-FFF2-40B4-BE49-F238E27FC236}">
                            <a16:creationId xmlns:a16="http://schemas.microsoft.com/office/drawing/2014/main" id="{A19492D2-E540-4D21-BBFA-F788C083983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9" name="Picture 24 154">
                        <a:extLst>
                          <a:ext uri="{FF2B5EF4-FFF2-40B4-BE49-F238E27FC236}">
                            <a16:creationId xmlns:a16="http://schemas.microsoft.com/office/drawing/2014/main" id="{1826F639-4A11-4369-9408-00E6608FCF7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55" name="Group 179">
                      <a:extLst>
                        <a:ext uri="{FF2B5EF4-FFF2-40B4-BE49-F238E27FC236}">
                          <a16:creationId xmlns:a16="http://schemas.microsoft.com/office/drawing/2014/main" id="{29E962C9-7F9B-4243-9A94-FA264D274F69}"/>
                        </a:ext>
                      </a:extLst>
                    </p:cNvPr>
                    <p:cNvGrpSpPr/>
                    <p:nvPr/>
                  </p:nvGrpSpPr>
                  <p:grpSpPr>
                    <a:xfrm>
                      <a:off x="4719823" y="2218458"/>
                      <a:ext cx="283630" cy="253824"/>
                      <a:chOff x="6986427" y="2972145"/>
                      <a:chExt cx="283630" cy="253824"/>
                    </a:xfrm>
                  </p:grpSpPr>
                  <p:pic>
                    <p:nvPicPr>
                      <p:cNvPr id="456" name="Picture 24 155">
                        <a:extLst>
                          <a:ext uri="{FF2B5EF4-FFF2-40B4-BE49-F238E27FC236}">
                            <a16:creationId xmlns:a16="http://schemas.microsoft.com/office/drawing/2014/main" id="{CC07E4A7-50E7-4CF9-9A5A-460BF6B381A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7" name="Picture 24 156">
                        <a:extLst>
                          <a:ext uri="{FF2B5EF4-FFF2-40B4-BE49-F238E27FC236}">
                            <a16:creationId xmlns:a16="http://schemas.microsoft.com/office/drawing/2014/main" id="{D7ED6AC9-7FF1-4F7C-A292-82203334A7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47" name="Group 446">
                    <a:extLst>
                      <a:ext uri="{FF2B5EF4-FFF2-40B4-BE49-F238E27FC236}">
                        <a16:creationId xmlns:a16="http://schemas.microsoft.com/office/drawing/2014/main" id="{D66F243B-B8D5-4930-BA75-FDD05A2E9520}"/>
                      </a:ext>
                    </a:extLst>
                  </p:cNvPr>
                  <p:cNvGrpSpPr/>
                  <p:nvPr/>
                </p:nvGrpSpPr>
                <p:grpSpPr>
                  <a:xfrm rot="17239213">
                    <a:off x="6033171" y="3265811"/>
                    <a:ext cx="499826" cy="320263"/>
                    <a:chOff x="4503627" y="2218458"/>
                    <a:chExt cx="499826" cy="320263"/>
                  </a:xfrm>
                </p:grpSpPr>
                <p:grpSp>
                  <p:nvGrpSpPr>
                    <p:cNvPr id="448" name="Group 176">
                      <a:extLst>
                        <a:ext uri="{FF2B5EF4-FFF2-40B4-BE49-F238E27FC236}">
                          <a16:creationId xmlns:a16="http://schemas.microsoft.com/office/drawing/2014/main" id="{D9443236-0568-4664-8D5C-1F3CC28EE03C}"/>
                        </a:ext>
                      </a:extLst>
                    </p:cNvPr>
                    <p:cNvGrpSpPr/>
                    <p:nvPr/>
                  </p:nvGrpSpPr>
                  <p:grpSpPr>
                    <a:xfrm>
                      <a:off x="4503627" y="2301538"/>
                      <a:ext cx="300259" cy="237183"/>
                      <a:chOff x="2962956" y="2115885"/>
                      <a:chExt cx="300259" cy="237183"/>
                    </a:xfrm>
                  </p:grpSpPr>
                  <p:pic>
                    <p:nvPicPr>
                      <p:cNvPr id="452" name="Picture 24 157">
                        <a:extLst>
                          <a:ext uri="{FF2B5EF4-FFF2-40B4-BE49-F238E27FC236}">
                            <a16:creationId xmlns:a16="http://schemas.microsoft.com/office/drawing/2014/main" id="{048A52E6-56F4-49C1-A540-C42F99D776A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53" name="Picture 24 158">
                        <a:extLst>
                          <a:ext uri="{FF2B5EF4-FFF2-40B4-BE49-F238E27FC236}">
                            <a16:creationId xmlns:a16="http://schemas.microsoft.com/office/drawing/2014/main" id="{ECDA6EE9-010B-40A7-A8CD-D9D9F87B8BE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49" name="Group 179">
                      <a:extLst>
                        <a:ext uri="{FF2B5EF4-FFF2-40B4-BE49-F238E27FC236}">
                          <a16:creationId xmlns:a16="http://schemas.microsoft.com/office/drawing/2014/main" id="{40F2399C-DDD2-4DB7-8476-478A84A855CE}"/>
                        </a:ext>
                      </a:extLst>
                    </p:cNvPr>
                    <p:cNvGrpSpPr/>
                    <p:nvPr/>
                  </p:nvGrpSpPr>
                  <p:grpSpPr>
                    <a:xfrm>
                      <a:off x="4719823" y="2218458"/>
                      <a:ext cx="283630" cy="253824"/>
                      <a:chOff x="6986427" y="2972145"/>
                      <a:chExt cx="283630" cy="253824"/>
                    </a:xfrm>
                  </p:grpSpPr>
                  <p:pic>
                    <p:nvPicPr>
                      <p:cNvPr id="450" name="Picture 24 159">
                        <a:extLst>
                          <a:ext uri="{FF2B5EF4-FFF2-40B4-BE49-F238E27FC236}">
                            <a16:creationId xmlns:a16="http://schemas.microsoft.com/office/drawing/2014/main" id="{3204F7BA-7AEC-4350-8A6B-4EA11DFF235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51" name="Picture 24 160">
                        <a:extLst>
                          <a:ext uri="{FF2B5EF4-FFF2-40B4-BE49-F238E27FC236}">
                            <a16:creationId xmlns:a16="http://schemas.microsoft.com/office/drawing/2014/main" id="{ECF8104D-38E7-4382-A783-4168194EEBF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0" name="Group 259">
                <a:extLst>
                  <a:ext uri="{FF2B5EF4-FFF2-40B4-BE49-F238E27FC236}">
                    <a16:creationId xmlns:a16="http://schemas.microsoft.com/office/drawing/2014/main" id="{7A86D564-43B0-49B9-B08B-360579AB03AE}"/>
                  </a:ext>
                </a:extLst>
              </p:cNvPr>
              <p:cNvGrpSpPr/>
              <p:nvPr/>
            </p:nvGrpSpPr>
            <p:grpSpPr>
              <a:xfrm>
                <a:off x="5382005" y="3684276"/>
                <a:ext cx="1106234" cy="969712"/>
                <a:chOff x="6792398" y="2509410"/>
                <a:chExt cx="1106234" cy="969712"/>
              </a:xfrm>
            </p:grpSpPr>
            <p:grpSp>
              <p:nvGrpSpPr>
                <p:cNvPr id="384" name="Group 383">
                  <a:extLst>
                    <a:ext uri="{FF2B5EF4-FFF2-40B4-BE49-F238E27FC236}">
                      <a16:creationId xmlns:a16="http://schemas.microsoft.com/office/drawing/2014/main" id="{AB9D94DD-BB6F-4B37-9E25-153BB9E3FAEC}"/>
                    </a:ext>
                  </a:extLst>
                </p:cNvPr>
                <p:cNvGrpSpPr/>
                <p:nvPr/>
              </p:nvGrpSpPr>
              <p:grpSpPr>
                <a:xfrm>
                  <a:off x="6792398" y="2703317"/>
                  <a:ext cx="657768" cy="378452"/>
                  <a:chOff x="4777947" y="3207622"/>
                  <a:chExt cx="657768" cy="378452"/>
                </a:xfrm>
              </p:grpSpPr>
              <p:grpSp>
                <p:nvGrpSpPr>
                  <p:cNvPr id="430" name="Group 429">
                    <a:extLst>
                      <a:ext uri="{FF2B5EF4-FFF2-40B4-BE49-F238E27FC236}">
                        <a16:creationId xmlns:a16="http://schemas.microsoft.com/office/drawing/2014/main" id="{BAFD7FD2-9916-4627-8C2A-044465FBD69E}"/>
                      </a:ext>
                    </a:extLst>
                  </p:cNvPr>
                  <p:cNvGrpSpPr/>
                  <p:nvPr/>
                </p:nvGrpSpPr>
                <p:grpSpPr>
                  <a:xfrm>
                    <a:off x="4777947" y="3207622"/>
                    <a:ext cx="499826" cy="320263"/>
                    <a:chOff x="4503627" y="2218458"/>
                    <a:chExt cx="499826" cy="320263"/>
                  </a:xfrm>
                </p:grpSpPr>
                <p:grpSp>
                  <p:nvGrpSpPr>
                    <p:cNvPr id="438" name="Group 176">
                      <a:extLst>
                        <a:ext uri="{FF2B5EF4-FFF2-40B4-BE49-F238E27FC236}">
                          <a16:creationId xmlns:a16="http://schemas.microsoft.com/office/drawing/2014/main" id="{24DFED66-E80A-4CB2-8D22-F22EF40262F1}"/>
                        </a:ext>
                      </a:extLst>
                    </p:cNvPr>
                    <p:cNvGrpSpPr/>
                    <p:nvPr/>
                  </p:nvGrpSpPr>
                  <p:grpSpPr>
                    <a:xfrm>
                      <a:off x="4503627" y="2301538"/>
                      <a:ext cx="300259" cy="237183"/>
                      <a:chOff x="2962956" y="2115885"/>
                      <a:chExt cx="300259" cy="237183"/>
                    </a:xfrm>
                  </p:grpSpPr>
                  <p:pic>
                    <p:nvPicPr>
                      <p:cNvPr id="442" name="Picture 24 161">
                        <a:extLst>
                          <a:ext uri="{FF2B5EF4-FFF2-40B4-BE49-F238E27FC236}">
                            <a16:creationId xmlns:a16="http://schemas.microsoft.com/office/drawing/2014/main" id="{1ECF2C84-9E52-400D-A79E-ADFBEB5C52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43" name="Picture 24 162">
                        <a:extLst>
                          <a:ext uri="{FF2B5EF4-FFF2-40B4-BE49-F238E27FC236}">
                            <a16:creationId xmlns:a16="http://schemas.microsoft.com/office/drawing/2014/main" id="{55AAB5B0-3C8F-4324-8AB3-897CE384331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9" name="Group 179">
                      <a:extLst>
                        <a:ext uri="{FF2B5EF4-FFF2-40B4-BE49-F238E27FC236}">
                          <a16:creationId xmlns:a16="http://schemas.microsoft.com/office/drawing/2014/main" id="{10DEF9A1-4796-4F57-B961-8A0D348D4DF0}"/>
                        </a:ext>
                      </a:extLst>
                    </p:cNvPr>
                    <p:cNvGrpSpPr/>
                    <p:nvPr/>
                  </p:nvGrpSpPr>
                  <p:grpSpPr>
                    <a:xfrm>
                      <a:off x="4719823" y="2218458"/>
                      <a:ext cx="283630" cy="253824"/>
                      <a:chOff x="6986427" y="2972145"/>
                      <a:chExt cx="283630" cy="253824"/>
                    </a:xfrm>
                  </p:grpSpPr>
                  <p:pic>
                    <p:nvPicPr>
                      <p:cNvPr id="440" name="Picture 24 163">
                        <a:extLst>
                          <a:ext uri="{FF2B5EF4-FFF2-40B4-BE49-F238E27FC236}">
                            <a16:creationId xmlns:a16="http://schemas.microsoft.com/office/drawing/2014/main" id="{A3D015CB-6DCF-4337-AB6A-7CC50C513C2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41" name="Picture 24 164">
                        <a:extLst>
                          <a:ext uri="{FF2B5EF4-FFF2-40B4-BE49-F238E27FC236}">
                            <a16:creationId xmlns:a16="http://schemas.microsoft.com/office/drawing/2014/main" id="{01F1A5A2-44FA-4DDD-9A82-E2E0E5B3A48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31" name="Group 430">
                    <a:extLst>
                      <a:ext uri="{FF2B5EF4-FFF2-40B4-BE49-F238E27FC236}">
                        <a16:creationId xmlns:a16="http://schemas.microsoft.com/office/drawing/2014/main" id="{2950A8CD-2E10-47DB-A6CB-B01BADA9F9FD}"/>
                      </a:ext>
                    </a:extLst>
                  </p:cNvPr>
                  <p:cNvGrpSpPr/>
                  <p:nvPr/>
                </p:nvGrpSpPr>
                <p:grpSpPr>
                  <a:xfrm>
                    <a:off x="4935889" y="3265811"/>
                    <a:ext cx="499826" cy="320263"/>
                    <a:chOff x="4503627" y="2218458"/>
                    <a:chExt cx="499826" cy="320263"/>
                  </a:xfrm>
                </p:grpSpPr>
                <p:grpSp>
                  <p:nvGrpSpPr>
                    <p:cNvPr id="432" name="Group 176">
                      <a:extLst>
                        <a:ext uri="{FF2B5EF4-FFF2-40B4-BE49-F238E27FC236}">
                          <a16:creationId xmlns:a16="http://schemas.microsoft.com/office/drawing/2014/main" id="{3C910D12-A90F-4369-A848-4ABDFF0FE189}"/>
                        </a:ext>
                      </a:extLst>
                    </p:cNvPr>
                    <p:cNvGrpSpPr/>
                    <p:nvPr/>
                  </p:nvGrpSpPr>
                  <p:grpSpPr>
                    <a:xfrm>
                      <a:off x="4503627" y="2301538"/>
                      <a:ext cx="300259" cy="237183"/>
                      <a:chOff x="2962956" y="2115885"/>
                      <a:chExt cx="300259" cy="237183"/>
                    </a:xfrm>
                  </p:grpSpPr>
                  <p:pic>
                    <p:nvPicPr>
                      <p:cNvPr id="436" name="Picture 24 165">
                        <a:extLst>
                          <a:ext uri="{FF2B5EF4-FFF2-40B4-BE49-F238E27FC236}">
                            <a16:creationId xmlns:a16="http://schemas.microsoft.com/office/drawing/2014/main" id="{AF279EDE-FDAF-4788-9E89-93A60DE1E89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37" name="Picture 24 166">
                        <a:extLst>
                          <a:ext uri="{FF2B5EF4-FFF2-40B4-BE49-F238E27FC236}">
                            <a16:creationId xmlns:a16="http://schemas.microsoft.com/office/drawing/2014/main" id="{782698AE-58BB-41FE-B12C-B6B078BDBF7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33" name="Group 179">
                      <a:extLst>
                        <a:ext uri="{FF2B5EF4-FFF2-40B4-BE49-F238E27FC236}">
                          <a16:creationId xmlns:a16="http://schemas.microsoft.com/office/drawing/2014/main" id="{5F1BEC95-5350-4BE9-B51A-A64FF826CC6A}"/>
                        </a:ext>
                      </a:extLst>
                    </p:cNvPr>
                    <p:cNvGrpSpPr/>
                    <p:nvPr/>
                  </p:nvGrpSpPr>
                  <p:grpSpPr>
                    <a:xfrm>
                      <a:off x="4719823" y="2218458"/>
                      <a:ext cx="283630" cy="253824"/>
                      <a:chOff x="6986427" y="2972145"/>
                      <a:chExt cx="283630" cy="253824"/>
                    </a:xfrm>
                  </p:grpSpPr>
                  <p:pic>
                    <p:nvPicPr>
                      <p:cNvPr id="434" name="Picture 24 167">
                        <a:extLst>
                          <a:ext uri="{FF2B5EF4-FFF2-40B4-BE49-F238E27FC236}">
                            <a16:creationId xmlns:a16="http://schemas.microsoft.com/office/drawing/2014/main" id="{694176A7-AE10-4F25-A2ED-415EAC9521A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35" name="Picture 24 168">
                        <a:extLst>
                          <a:ext uri="{FF2B5EF4-FFF2-40B4-BE49-F238E27FC236}">
                            <a16:creationId xmlns:a16="http://schemas.microsoft.com/office/drawing/2014/main" id="{A9B875BD-462E-46B5-94DC-A2EC938EE30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5" name="Group 384">
                  <a:extLst>
                    <a:ext uri="{FF2B5EF4-FFF2-40B4-BE49-F238E27FC236}">
                      <a16:creationId xmlns:a16="http://schemas.microsoft.com/office/drawing/2014/main" id="{AC682F8F-6E6D-4E94-BCAF-174D3E4D65F8}"/>
                    </a:ext>
                  </a:extLst>
                </p:cNvPr>
                <p:cNvGrpSpPr/>
                <p:nvPr/>
              </p:nvGrpSpPr>
              <p:grpSpPr>
                <a:xfrm rot="19661454">
                  <a:off x="6800712" y="2979296"/>
                  <a:ext cx="601238" cy="499826"/>
                  <a:chOff x="5841977" y="3176030"/>
                  <a:chExt cx="601238" cy="499826"/>
                </a:xfrm>
              </p:grpSpPr>
              <p:grpSp>
                <p:nvGrpSpPr>
                  <p:cNvPr id="416" name="Group 415">
                    <a:extLst>
                      <a:ext uri="{FF2B5EF4-FFF2-40B4-BE49-F238E27FC236}">
                        <a16:creationId xmlns:a16="http://schemas.microsoft.com/office/drawing/2014/main" id="{5F658F20-429C-4889-99C6-660C62F5B4BB}"/>
                      </a:ext>
                    </a:extLst>
                  </p:cNvPr>
                  <p:cNvGrpSpPr/>
                  <p:nvPr/>
                </p:nvGrpSpPr>
                <p:grpSpPr>
                  <a:xfrm rot="19742345">
                    <a:off x="5841977" y="3207622"/>
                    <a:ext cx="499826" cy="320263"/>
                    <a:chOff x="4503627" y="2218458"/>
                    <a:chExt cx="499826" cy="320263"/>
                  </a:xfrm>
                </p:grpSpPr>
                <p:grpSp>
                  <p:nvGrpSpPr>
                    <p:cNvPr id="424" name="Group 176">
                      <a:extLst>
                        <a:ext uri="{FF2B5EF4-FFF2-40B4-BE49-F238E27FC236}">
                          <a16:creationId xmlns:a16="http://schemas.microsoft.com/office/drawing/2014/main" id="{2A8FD893-8A55-4269-80FD-B63AEEAE11AC}"/>
                        </a:ext>
                      </a:extLst>
                    </p:cNvPr>
                    <p:cNvGrpSpPr/>
                    <p:nvPr/>
                  </p:nvGrpSpPr>
                  <p:grpSpPr>
                    <a:xfrm>
                      <a:off x="4503627" y="2301538"/>
                      <a:ext cx="300259" cy="237183"/>
                      <a:chOff x="2962956" y="2115885"/>
                      <a:chExt cx="300259" cy="237183"/>
                    </a:xfrm>
                  </p:grpSpPr>
                  <p:pic>
                    <p:nvPicPr>
                      <p:cNvPr id="428" name="Picture 24 169">
                        <a:extLst>
                          <a:ext uri="{FF2B5EF4-FFF2-40B4-BE49-F238E27FC236}">
                            <a16:creationId xmlns:a16="http://schemas.microsoft.com/office/drawing/2014/main" id="{F907E91D-06F7-4F66-98D5-9C7B2466036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9" name="Picture 24 170">
                        <a:extLst>
                          <a:ext uri="{FF2B5EF4-FFF2-40B4-BE49-F238E27FC236}">
                            <a16:creationId xmlns:a16="http://schemas.microsoft.com/office/drawing/2014/main" id="{CABB0458-B1F8-4ABF-A03D-0834FBF786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25" name="Group 179">
                      <a:extLst>
                        <a:ext uri="{FF2B5EF4-FFF2-40B4-BE49-F238E27FC236}">
                          <a16:creationId xmlns:a16="http://schemas.microsoft.com/office/drawing/2014/main" id="{AE2BF266-EDD0-4713-90E8-B4A377FE7485}"/>
                        </a:ext>
                      </a:extLst>
                    </p:cNvPr>
                    <p:cNvGrpSpPr/>
                    <p:nvPr/>
                  </p:nvGrpSpPr>
                  <p:grpSpPr>
                    <a:xfrm>
                      <a:off x="4719823" y="2218458"/>
                      <a:ext cx="283630" cy="253824"/>
                      <a:chOff x="6986427" y="2972145"/>
                      <a:chExt cx="283630" cy="253824"/>
                    </a:xfrm>
                  </p:grpSpPr>
                  <p:pic>
                    <p:nvPicPr>
                      <p:cNvPr id="426" name="Picture 24 171">
                        <a:extLst>
                          <a:ext uri="{FF2B5EF4-FFF2-40B4-BE49-F238E27FC236}">
                            <a16:creationId xmlns:a16="http://schemas.microsoft.com/office/drawing/2014/main" id="{BC915389-1F49-4531-B8F8-954CBA0C03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7" name="Picture 24 172">
                        <a:extLst>
                          <a:ext uri="{FF2B5EF4-FFF2-40B4-BE49-F238E27FC236}">
                            <a16:creationId xmlns:a16="http://schemas.microsoft.com/office/drawing/2014/main" id="{EF33F1FB-60E2-487F-8855-C50156B897A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17" name="Group 416">
                    <a:extLst>
                      <a:ext uri="{FF2B5EF4-FFF2-40B4-BE49-F238E27FC236}">
                        <a16:creationId xmlns:a16="http://schemas.microsoft.com/office/drawing/2014/main" id="{C351B60E-22E3-43EE-A400-B47836696982}"/>
                      </a:ext>
                    </a:extLst>
                  </p:cNvPr>
                  <p:cNvGrpSpPr/>
                  <p:nvPr/>
                </p:nvGrpSpPr>
                <p:grpSpPr>
                  <a:xfrm rot="17239213">
                    <a:off x="6033171" y="3265811"/>
                    <a:ext cx="499826" cy="320263"/>
                    <a:chOff x="4503627" y="2218458"/>
                    <a:chExt cx="499826" cy="320263"/>
                  </a:xfrm>
                </p:grpSpPr>
                <p:grpSp>
                  <p:nvGrpSpPr>
                    <p:cNvPr id="418" name="Group 176">
                      <a:extLst>
                        <a:ext uri="{FF2B5EF4-FFF2-40B4-BE49-F238E27FC236}">
                          <a16:creationId xmlns:a16="http://schemas.microsoft.com/office/drawing/2014/main" id="{05B61DA4-ECE1-40CD-8463-78CF5CB2AE61}"/>
                        </a:ext>
                      </a:extLst>
                    </p:cNvPr>
                    <p:cNvGrpSpPr/>
                    <p:nvPr/>
                  </p:nvGrpSpPr>
                  <p:grpSpPr>
                    <a:xfrm>
                      <a:off x="4503627" y="2301538"/>
                      <a:ext cx="300259" cy="237183"/>
                      <a:chOff x="2962956" y="2115885"/>
                      <a:chExt cx="300259" cy="237183"/>
                    </a:xfrm>
                  </p:grpSpPr>
                  <p:pic>
                    <p:nvPicPr>
                      <p:cNvPr id="422" name="Picture 24 173">
                        <a:extLst>
                          <a:ext uri="{FF2B5EF4-FFF2-40B4-BE49-F238E27FC236}">
                            <a16:creationId xmlns:a16="http://schemas.microsoft.com/office/drawing/2014/main" id="{8E93D25F-1FBA-4828-AB80-C57D021433F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23" name="Picture 24 174">
                        <a:extLst>
                          <a:ext uri="{FF2B5EF4-FFF2-40B4-BE49-F238E27FC236}">
                            <a16:creationId xmlns:a16="http://schemas.microsoft.com/office/drawing/2014/main" id="{39204F62-7D6E-4754-AAB8-DFE2DA1C521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9" name="Group 179">
                      <a:extLst>
                        <a:ext uri="{FF2B5EF4-FFF2-40B4-BE49-F238E27FC236}">
                          <a16:creationId xmlns:a16="http://schemas.microsoft.com/office/drawing/2014/main" id="{CD95E267-FA0F-479E-8E49-439069629684}"/>
                        </a:ext>
                      </a:extLst>
                    </p:cNvPr>
                    <p:cNvGrpSpPr/>
                    <p:nvPr/>
                  </p:nvGrpSpPr>
                  <p:grpSpPr>
                    <a:xfrm>
                      <a:off x="4719823" y="2218458"/>
                      <a:ext cx="283630" cy="253824"/>
                      <a:chOff x="6986427" y="2972145"/>
                      <a:chExt cx="283630" cy="253824"/>
                    </a:xfrm>
                  </p:grpSpPr>
                  <p:pic>
                    <p:nvPicPr>
                      <p:cNvPr id="420" name="Picture 24 175">
                        <a:extLst>
                          <a:ext uri="{FF2B5EF4-FFF2-40B4-BE49-F238E27FC236}">
                            <a16:creationId xmlns:a16="http://schemas.microsoft.com/office/drawing/2014/main" id="{B310A8C8-EAF3-4EEE-827B-3329BEE4E0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21" name="Picture 24 176">
                        <a:extLst>
                          <a:ext uri="{FF2B5EF4-FFF2-40B4-BE49-F238E27FC236}">
                            <a16:creationId xmlns:a16="http://schemas.microsoft.com/office/drawing/2014/main" id="{4D4EE123-C43B-408D-9A7D-20934D6A97A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6" name="Group 385">
                  <a:extLst>
                    <a:ext uri="{FF2B5EF4-FFF2-40B4-BE49-F238E27FC236}">
                      <a16:creationId xmlns:a16="http://schemas.microsoft.com/office/drawing/2014/main" id="{CC62DCB8-1C25-4E10-AD84-FA10E5AA612B}"/>
                    </a:ext>
                  </a:extLst>
                </p:cNvPr>
                <p:cNvGrpSpPr/>
                <p:nvPr/>
              </p:nvGrpSpPr>
              <p:grpSpPr>
                <a:xfrm rot="2171672">
                  <a:off x="7240864" y="2945788"/>
                  <a:ext cx="657768" cy="378452"/>
                  <a:chOff x="4777947" y="3207622"/>
                  <a:chExt cx="657768" cy="378452"/>
                </a:xfrm>
              </p:grpSpPr>
              <p:grpSp>
                <p:nvGrpSpPr>
                  <p:cNvPr id="402" name="Group 401">
                    <a:extLst>
                      <a:ext uri="{FF2B5EF4-FFF2-40B4-BE49-F238E27FC236}">
                        <a16:creationId xmlns:a16="http://schemas.microsoft.com/office/drawing/2014/main" id="{9A93EEEE-9CFA-4001-91AF-76FABF3B2EEF}"/>
                      </a:ext>
                    </a:extLst>
                  </p:cNvPr>
                  <p:cNvGrpSpPr/>
                  <p:nvPr/>
                </p:nvGrpSpPr>
                <p:grpSpPr>
                  <a:xfrm>
                    <a:off x="4777947" y="3207622"/>
                    <a:ext cx="499826" cy="320263"/>
                    <a:chOff x="4503627" y="2218458"/>
                    <a:chExt cx="499826" cy="320263"/>
                  </a:xfrm>
                </p:grpSpPr>
                <p:grpSp>
                  <p:nvGrpSpPr>
                    <p:cNvPr id="410" name="Group 176">
                      <a:extLst>
                        <a:ext uri="{FF2B5EF4-FFF2-40B4-BE49-F238E27FC236}">
                          <a16:creationId xmlns:a16="http://schemas.microsoft.com/office/drawing/2014/main" id="{CAAE0BF2-AAC5-4A5B-B556-39A3FB6D6EA5}"/>
                        </a:ext>
                      </a:extLst>
                    </p:cNvPr>
                    <p:cNvGrpSpPr/>
                    <p:nvPr/>
                  </p:nvGrpSpPr>
                  <p:grpSpPr>
                    <a:xfrm>
                      <a:off x="4503627" y="2301538"/>
                      <a:ext cx="300259" cy="237183"/>
                      <a:chOff x="2962956" y="2115885"/>
                      <a:chExt cx="300259" cy="237183"/>
                    </a:xfrm>
                  </p:grpSpPr>
                  <p:pic>
                    <p:nvPicPr>
                      <p:cNvPr id="414" name="Picture 24 177">
                        <a:extLst>
                          <a:ext uri="{FF2B5EF4-FFF2-40B4-BE49-F238E27FC236}">
                            <a16:creationId xmlns:a16="http://schemas.microsoft.com/office/drawing/2014/main" id="{51683C6D-8571-4105-9173-524B18F957A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15" name="Picture 24 178">
                        <a:extLst>
                          <a:ext uri="{FF2B5EF4-FFF2-40B4-BE49-F238E27FC236}">
                            <a16:creationId xmlns:a16="http://schemas.microsoft.com/office/drawing/2014/main" id="{121D4127-C030-493B-8331-660094B9575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11" name="Group 179">
                      <a:extLst>
                        <a:ext uri="{FF2B5EF4-FFF2-40B4-BE49-F238E27FC236}">
                          <a16:creationId xmlns:a16="http://schemas.microsoft.com/office/drawing/2014/main" id="{F00B7D25-8EAD-4EE0-A3D1-878D3FB45D9A}"/>
                        </a:ext>
                      </a:extLst>
                    </p:cNvPr>
                    <p:cNvGrpSpPr/>
                    <p:nvPr/>
                  </p:nvGrpSpPr>
                  <p:grpSpPr>
                    <a:xfrm>
                      <a:off x="4719823" y="2218458"/>
                      <a:ext cx="283630" cy="253824"/>
                      <a:chOff x="6986427" y="2972145"/>
                      <a:chExt cx="283630" cy="253824"/>
                    </a:xfrm>
                  </p:grpSpPr>
                  <p:pic>
                    <p:nvPicPr>
                      <p:cNvPr id="412" name="Picture 24 179">
                        <a:extLst>
                          <a:ext uri="{FF2B5EF4-FFF2-40B4-BE49-F238E27FC236}">
                            <a16:creationId xmlns:a16="http://schemas.microsoft.com/office/drawing/2014/main" id="{0E96A3ED-930D-4B4E-9332-4A75F916165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13" name="Picture 24 180">
                        <a:extLst>
                          <a:ext uri="{FF2B5EF4-FFF2-40B4-BE49-F238E27FC236}">
                            <a16:creationId xmlns:a16="http://schemas.microsoft.com/office/drawing/2014/main" id="{857CFC06-3B17-41A8-94C9-C325A66EA61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403" name="Group 402">
                    <a:extLst>
                      <a:ext uri="{FF2B5EF4-FFF2-40B4-BE49-F238E27FC236}">
                        <a16:creationId xmlns:a16="http://schemas.microsoft.com/office/drawing/2014/main" id="{556ABFFC-66DE-4FE8-81B0-4DE51FB83D13}"/>
                      </a:ext>
                    </a:extLst>
                  </p:cNvPr>
                  <p:cNvGrpSpPr/>
                  <p:nvPr/>
                </p:nvGrpSpPr>
                <p:grpSpPr>
                  <a:xfrm>
                    <a:off x="4935889" y="3265811"/>
                    <a:ext cx="499826" cy="320263"/>
                    <a:chOff x="4503627" y="2218458"/>
                    <a:chExt cx="499826" cy="320263"/>
                  </a:xfrm>
                </p:grpSpPr>
                <p:grpSp>
                  <p:nvGrpSpPr>
                    <p:cNvPr id="404" name="Group 176">
                      <a:extLst>
                        <a:ext uri="{FF2B5EF4-FFF2-40B4-BE49-F238E27FC236}">
                          <a16:creationId xmlns:a16="http://schemas.microsoft.com/office/drawing/2014/main" id="{FBF8F956-9150-4DDD-A1B6-20A481BA53D8}"/>
                        </a:ext>
                      </a:extLst>
                    </p:cNvPr>
                    <p:cNvGrpSpPr/>
                    <p:nvPr/>
                  </p:nvGrpSpPr>
                  <p:grpSpPr>
                    <a:xfrm>
                      <a:off x="4503627" y="2301538"/>
                      <a:ext cx="300259" cy="237183"/>
                      <a:chOff x="2962956" y="2115885"/>
                      <a:chExt cx="300259" cy="237183"/>
                    </a:xfrm>
                  </p:grpSpPr>
                  <p:pic>
                    <p:nvPicPr>
                      <p:cNvPr id="408" name="Picture 24 181">
                        <a:extLst>
                          <a:ext uri="{FF2B5EF4-FFF2-40B4-BE49-F238E27FC236}">
                            <a16:creationId xmlns:a16="http://schemas.microsoft.com/office/drawing/2014/main" id="{A3B87FA3-0BDF-40C1-92B9-0ED3F92BBE0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9" name="Picture 24 182">
                        <a:extLst>
                          <a:ext uri="{FF2B5EF4-FFF2-40B4-BE49-F238E27FC236}">
                            <a16:creationId xmlns:a16="http://schemas.microsoft.com/office/drawing/2014/main" id="{B7B8B4D8-B16D-4E32-808C-3A4C246652C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405" name="Group 179">
                      <a:extLst>
                        <a:ext uri="{FF2B5EF4-FFF2-40B4-BE49-F238E27FC236}">
                          <a16:creationId xmlns:a16="http://schemas.microsoft.com/office/drawing/2014/main" id="{CA2B0F66-803C-4C08-AEAF-2428D49D824A}"/>
                        </a:ext>
                      </a:extLst>
                    </p:cNvPr>
                    <p:cNvGrpSpPr/>
                    <p:nvPr/>
                  </p:nvGrpSpPr>
                  <p:grpSpPr>
                    <a:xfrm>
                      <a:off x="4719823" y="2218458"/>
                      <a:ext cx="283630" cy="253824"/>
                      <a:chOff x="6986427" y="2972145"/>
                      <a:chExt cx="283630" cy="253824"/>
                    </a:xfrm>
                  </p:grpSpPr>
                  <p:pic>
                    <p:nvPicPr>
                      <p:cNvPr id="406" name="Picture 24 183">
                        <a:extLst>
                          <a:ext uri="{FF2B5EF4-FFF2-40B4-BE49-F238E27FC236}">
                            <a16:creationId xmlns:a16="http://schemas.microsoft.com/office/drawing/2014/main" id="{2C745A00-C80B-4EA0-9EF5-A2F2F531EA7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407" name="Picture 24 184">
                        <a:extLst>
                          <a:ext uri="{FF2B5EF4-FFF2-40B4-BE49-F238E27FC236}">
                            <a16:creationId xmlns:a16="http://schemas.microsoft.com/office/drawing/2014/main" id="{C94D1497-FDB5-48BA-8832-E1055F29692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87" name="Group 386">
                  <a:extLst>
                    <a:ext uri="{FF2B5EF4-FFF2-40B4-BE49-F238E27FC236}">
                      <a16:creationId xmlns:a16="http://schemas.microsoft.com/office/drawing/2014/main" id="{44B50D09-F57A-4073-8C7A-A27A7BB65CCB}"/>
                    </a:ext>
                  </a:extLst>
                </p:cNvPr>
                <p:cNvGrpSpPr/>
                <p:nvPr/>
              </p:nvGrpSpPr>
              <p:grpSpPr>
                <a:xfrm rot="21049340">
                  <a:off x="7270080" y="2509410"/>
                  <a:ext cx="601238" cy="499826"/>
                  <a:chOff x="5841977" y="3176030"/>
                  <a:chExt cx="601238" cy="499826"/>
                </a:xfrm>
              </p:grpSpPr>
              <p:grpSp>
                <p:nvGrpSpPr>
                  <p:cNvPr id="388" name="Group 387">
                    <a:extLst>
                      <a:ext uri="{FF2B5EF4-FFF2-40B4-BE49-F238E27FC236}">
                        <a16:creationId xmlns:a16="http://schemas.microsoft.com/office/drawing/2014/main" id="{C3610D31-1F41-4021-A5BB-0D40008F5C3F}"/>
                      </a:ext>
                    </a:extLst>
                  </p:cNvPr>
                  <p:cNvGrpSpPr/>
                  <p:nvPr/>
                </p:nvGrpSpPr>
                <p:grpSpPr>
                  <a:xfrm rot="19742345">
                    <a:off x="5841977" y="3207622"/>
                    <a:ext cx="499826" cy="320263"/>
                    <a:chOff x="4503627" y="2218458"/>
                    <a:chExt cx="499826" cy="320263"/>
                  </a:xfrm>
                </p:grpSpPr>
                <p:grpSp>
                  <p:nvGrpSpPr>
                    <p:cNvPr id="396" name="Group 176">
                      <a:extLst>
                        <a:ext uri="{FF2B5EF4-FFF2-40B4-BE49-F238E27FC236}">
                          <a16:creationId xmlns:a16="http://schemas.microsoft.com/office/drawing/2014/main" id="{D5BA6C96-9FE6-481F-8FBC-64959485B0E7}"/>
                        </a:ext>
                      </a:extLst>
                    </p:cNvPr>
                    <p:cNvGrpSpPr/>
                    <p:nvPr/>
                  </p:nvGrpSpPr>
                  <p:grpSpPr>
                    <a:xfrm>
                      <a:off x="4503627" y="2301538"/>
                      <a:ext cx="300259" cy="237183"/>
                      <a:chOff x="2962956" y="2115885"/>
                      <a:chExt cx="300259" cy="237183"/>
                    </a:xfrm>
                  </p:grpSpPr>
                  <p:pic>
                    <p:nvPicPr>
                      <p:cNvPr id="400" name="Picture 24 185">
                        <a:extLst>
                          <a:ext uri="{FF2B5EF4-FFF2-40B4-BE49-F238E27FC236}">
                            <a16:creationId xmlns:a16="http://schemas.microsoft.com/office/drawing/2014/main" id="{1BB19DCC-4EAC-4807-A8FC-21110895765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401" name="Picture 24 186">
                        <a:extLst>
                          <a:ext uri="{FF2B5EF4-FFF2-40B4-BE49-F238E27FC236}">
                            <a16:creationId xmlns:a16="http://schemas.microsoft.com/office/drawing/2014/main" id="{EF1DD5EE-E3FF-435F-B6F6-6C2B5FDF843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7" name="Group 179">
                      <a:extLst>
                        <a:ext uri="{FF2B5EF4-FFF2-40B4-BE49-F238E27FC236}">
                          <a16:creationId xmlns:a16="http://schemas.microsoft.com/office/drawing/2014/main" id="{7FE74290-78B9-4224-A506-8FAB9A3C7AF4}"/>
                        </a:ext>
                      </a:extLst>
                    </p:cNvPr>
                    <p:cNvGrpSpPr/>
                    <p:nvPr/>
                  </p:nvGrpSpPr>
                  <p:grpSpPr>
                    <a:xfrm>
                      <a:off x="4719823" y="2218458"/>
                      <a:ext cx="283630" cy="253824"/>
                      <a:chOff x="6986427" y="2972145"/>
                      <a:chExt cx="283630" cy="253824"/>
                    </a:xfrm>
                  </p:grpSpPr>
                  <p:pic>
                    <p:nvPicPr>
                      <p:cNvPr id="398" name="Picture 24 187">
                        <a:extLst>
                          <a:ext uri="{FF2B5EF4-FFF2-40B4-BE49-F238E27FC236}">
                            <a16:creationId xmlns:a16="http://schemas.microsoft.com/office/drawing/2014/main" id="{F79CA2BE-F8AB-495E-8255-83B4F07FEC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9" name="Picture 24 188">
                        <a:extLst>
                          <a:ext uri="{FF2B5EF4-FFF2-40B4-BE49-F238E27FC236}">
                            <a16:creationId xmlns:a16="http://schemas.microsoft.com/office/drawing/2014/main" id="{0D120F65-F840-490E-AF68-645690C3E2E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89" name="Group 388">
                    <a:extLst>
                      <a:ext uri="{FF2B5EF4-FFF2-40B4-BE49-F238E27FC236}">
                        <a16:creationId xmlns:a16="http://schemas.microsoft.com/office/drawing/2014/main" id="{4C805CFB-0106-41E5-BBE0-93C2DBB50ED3}"/>
                      </a:ext>
                    </a:extLst>
                  </p:cNvPr>
                  <p:cNvGrpSpPr/>
                  <p:nvPr/>
                </p:nvGrpSpPr>
                <p:grpSpPr>
                  <a:xfrm rot="17239213">
                    <a:off x="6033171" y="3265811"/>
                    <a:ext cx="499826" cy="320263"/>
                    <a:chOff x="4503627" y="2218458"/>
                    <a:chExt cx="499826" cy="320263"/>
                  </a:xfrm>
                </p:grpSpPr>
                <p:grpSp>
                  <p:nvGrpSpPr>
                    <p:cNvPr id="390" name="Group 176">
                      <a:extLst>
                        <a:ext uri="{FF2B5EF4-FFF2-40B4-BE49-F238E27FC236}">
                          <a16:creationId xmlns:a16="http://schemas.microsoft.com/office/drawing/2014/main" id="{1F0E2601-E563-44A5-BD84-FFDB974708CF}"/>
                        </a:ext>
                      </a:extLst>
                    </p:cNvPr>
                    <p:cNvGrpSpPr/>
                    <p:nvPr/>
                  </p:nvGrpSpPr>
                  <p:grpSpPr>
                    <a:xfrm>
                      <a:off x="4503627" y="2301538"/>
                      <a:ext cx="300259" cy="237183"/>
                      <a:chOff x="2962956" y="2115885"/>
                      <a:chExt cx="300259" cy="237183"/>
                    </a:xfrm>
                  </p:grpSpPr>
                  <p:pic>
                    <p:nvPicPr>
                      <p:cNvPr id="394" name="Picture 24 189">
                        <a:extLst>
                          <a:ext uri="{FF2B5EF4-FFF2-40B4-BE49-F238E27FC236}">
                            <a16:creationId xmlns:a16="http://schemas.microsoft.com/office/drawing/2014/main" id="{900FF234-A70C-4835-854F-981738E4697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95" name="Picture 24 190">
                        <a:extLst>
                          <a:ext uri="{FF2B5EF4-FFF2-40B4-BE49-F238E27FC236}">
                            <a16:creationId xmlns:a16="http://schemas.microsoft.com/office/drawing/2014/main" id="{D1A6F084-BD66-4A74-87D9-4786D6E7881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91" name="Group 179">
                      <a:extLst>
                        <a:ext uri="{FF2B5EF4-FFF2-40B4-BE49-F238E27FC236}">
                          <a16:creationId xmlns:a16="http://schemas.microsoft.com/office/drawing/2014/main" id="{09F11566-FEAF-4DF6-A75D-D63963AA1736}"/>
                        </a:ext>
                      </a:extLst>
                    </p:cNvPr>
                    <p:cNvGrpSpPr/>
                    <p:nvPr/>
                  </p:nvGrpSpPr>
                  <p:grpSpPr>
                    <a:xfrm>
                      <a:off x="4719823" y="2218458"/>
                      <a:ext cx="283630" cy="253824"/>
                      <a:chOff x="6986427" y="2972145"/>
                      <a:chExt cx="283630" cy="253824"/>
                    </a:xfrm>
                  </p:grpSpPr>
                  <p:pic>
                    <p:nvPicPr>
                      <p:cNvPr id="392" name="Picture 24 191">
                        <a:extLst>
                          <a:ext uri="{FF2B5EF4-FFF2-40B4-BE49-F238E27FC236}">
                            <a16:creationId xmlns:a16="http://schemas.microsoft.com/office/drawing/2014/main" id="{AC0CD8A8-2E76-4992-9E74-8418B9CE5E3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93" name="Picture 24 192">
                        <a:extLst>
                          <a:ext uri="{FF2B5EF4-FFF2-40B4-BE49-F238E27FC236}">
                            <a16:creationId xmlns:a16="http://schemas.microsoft.com/office/drawing/2014/main" id="{7E075DC3-BCA9-4A76-BDB1-C78CC46DD9C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1" name="Group 260">
                <a:extLst>
                  <a:ext uri="{FF2B5EF4-FFF2-40B4-BE49-F238E27FC236}">
                    <a16:creationId xmlns:a16="http://schemas.microsoft.com/office/drawing/2014/main" id="{592E9BBE-4D6D-4CB6-BAA4-1F986A0C91A4}"/>
                  </a:ext>
                </a:extLst>
              </p:cNvPr>
              <p:cNvGrpSpPr/>
              <p:nvPr/>
            </p:nvGrpSpPr>
            <p:grpSpPr>
              <a:xfrm>
                <a:off x="5889081" y="2731026"/>
                <a:ext cx="1557892" cy="1293966"/>
                <a:chOff x="6991903" y="2695004"/>
                <a:chExt cx="1557892" cy="1293966"/>
              </a:xfrm>
            </p:grpSpPr>
            <p:grpSp>
              <p:nvGrpSpPr>
                <p:cNvPr id="262" name="Group 261">
                  <a:extLst>
                    <a:ext uri="{FF2B5EF4-FFF2-40B4-BE49-F238E27FC236}">
                      <a16:creationId xmlns:a16="http://schemas.microsoft.com/office/drawing/2014/main" id="{BF766448-4100-4AA3-AF30-1AD0A8BC9D0B}"/>
                    </a:ext>
                  </a:extLst>
                </p:cNvPr>
                <p:cNvGrpSpPr/>
                <p:nvPr/>
              </p:nvGrpSpPr>
              <p:grpSpPr>
                <a:xfrm>
                  <a:off x="6991903" y="2695004"/>
                  <a:ext cx="657768" cy="378452"/>
                  <a:chOff x="4777947" y="3207622"/>
                  <a:chExt cx="657768" cy="378452"/>
                </a:xfrm>
              </p:grpSpPr>
              <p:grpSp>
                <p:nvGrpSpPr>
                  <p:cNvPr id="370" name="Group 369">
                    <a:extLst>
                      <a:ext uri="{FF2B5EF4-FFF2-40B4-BE49-F238E27FC236}">
                        <a16:creationId xmlns:a16="http://schemas.microsoft.com/office/drawing/2014/main" id="{F15B47A2-11F5-4D77-ABB4-31405EAB23F7}"/>
                      </a:ext>
                    </a:extLst>
                  </p:cNvPr>
                  <p:cNvGrpSpPr/>
                  <p:nvPr/>
                </p:nvGrpSpPr>
                <p:grpSpPr>
                  <a:xfrm>
                    <a:off x="4777947" y="3207622"/>
                    <a:ext cx="499826" cy="320263"/>
                    <a:chOff x="4503627" y="2218458"/>
                    <a:chExt cx="499826" cy="320263"/>
                  </a:xfrm>
                </p:grpSpPr>
                <p:grpSp>
                  <p:nvGrpSpPr>
                    <p:cNvPr id="378" name="Group 176">
                      <a:extLst>
                        <a:ext uri="{FF2B5EF4-FFF2-40B4-BE49-F238E27FC236}">
                          <a16:creationId xmlns:a16="http://schemas.microsoft.com/office/drawing/2014/main" id="{E84BCBB6-C0DF-41D5-9E8B-4D76E53BB682}"/>
                        </a:ext>
                      </a:extLst>
                    </p:cNvPr>
                    <p:cNvGrpSpPr/>
                    <p:nvPr/>
                  </p:nvGrpSpPr>
                  <p:grpSpPr>
                    <a:xfrm>
                      <a:off x="4503627" y="2301538"/>
                      <a:ext cx="300259" cy="237183"/>
                      <a:chOff x="2962956" y="2115885"/>
                      <a:chExt cx="300259" cy="237183"/>
                    </a:xfrm>
                  </p:grpSpPr>
                  <p:pic>
                    <p:nvPicPr>
                      <p:cNvPr id="382" name="Picture 24 193">
                        <a:extLst>
                          <a:ext uri="{FF2B5EF4-FFF2-40B4-BE49-F238E27FC236}">
                            <a16:creationId xmlns:a16="http://schemas.microsoft.com/office/drawing/2014/main" id="{C52A8AF0-0419-42E5-B680-2A772EE978D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83" name="Picture 24 194">
                        <a:extLst>
                          <a:ext uri="{FF2B5EF4-FFF2-40B4-BE49-F238E27FC236}">
                            <a16:creationId xmlns:a16="http://schemas.microsoft.com/office/drawing/2014/main" id="{B6B2A0E9-3723-4ED6-AEE8-6D7C3D4F0F4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9" name="Group 179">
                      <a:extLst>
                        <a:ext uri="{FF2B5EF4-FFF2-40B4-BE49-F238E27FC236}">
                          <a16:creationId xmlns:a16="http://schemas.microsoft.com/office/drawing/2014/main" id="{F1541A45-CE04-446F-9D0D-5884BB15DC35}"/>
                        </a:ext>
                      </a:extLst>
                    </p:cNvPr>
                    <p:cNvGrpSpPr/>
                    <p:nvPr/>
                  </p:nvGrpSpPr>
                  <p:grpSpPr>
                    <a:xfrm>
                      <a:off x="4719823" y="2218458"/>
                      <a:ext cx="283630" cy="253824"/>
                      <a:chOff x="6986427" y="2972145"/>
                      <a:chExt cx="283630" cy="253824"/>
                    </a:xfrm>
                  </p:grpSpPr>
                  <p:pic>
                    <p:nvPicPr>
                      <p:cNvPr id="380" name="Picture 24 195">
                        <a:extLst>
                          <a:ext uri="{FF2B5EF4-FFF2-40B4-BE49-F238E27FC236}">
                            <a16:creationId xmlns:a16="http://schemas.microsoft.com/office/drawing/2014/main" id="{F6A3FE26-979F-4843-96B8-75FEE20450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81" name="Picture 24 196">
                        <a:extLst>
                          <a:ext uri="{FF2B5EF4-FFF2-40B4-BE49-F238E27FC236}">
                            <a16:creationId xmlns:a16="http://schemas.microsoft.com/office/drawing/2014/main" id="{0573408D-3F70-4EAC-BD03-7BAB7A743F1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71" name="Group 370">
                    <a:extLst>
                      <a:ext uri="{FF2B5EF4-FFF2-40B4-BE49-F238E27FC236}">
                        <a16:creationId xmlns:a16="http://schemas.microsoft.com/office/drawing/2014/main" id="{22C4BD96-9AF5-41AD-829F-4CF82D74547B}"/>
                      </a:ext>
                    </a:extLst>
                  </p:cNvPr>
                  <p:cNvGrpSpPr/>
                  <p:nvPr/>
                </p:nvGrpSpPr>
                <p:grpSpPr>
                  <a:xfrm>
                    <a:off x="4935889" y="3265811"/>
                    <a:ext cx="499826" cy="320263"/>
                    <a:chOff x="4503627" y="2218458"/>
                    <a:chExt cx="499826" cy="320263"/>
                  </a:xfrm>
                </p:grpSpPr>
                <p:grpSp>
                  <p:nvGrpSpPr>
                    <p:cNvPr id="372" name="Group 176">
                      <a:extLst>
                        <a:ext uri="{FF2B5EF4-FFF2-40B4-BE49-F238E27FC236}">
                          <a16:creationId xmlns:a16="http://schemas.microsoft.com/office/drawing/2014/main" id="{24588C29-B241-4A91-8A65-520A1E0DFC66}"/>
                        </a:ext>
                      </a:extLst>
                    </p:cNvPr>
                    <p:cNvGrpSpPr/>
                    <p:nvPr/>
                  </p:nvGrpSpPr>
                  <p:grpSpPr>
                    <a:xfrm>
                      <a:off x="4503627" y="2301538"/>
                      <a:ext cx="300259" cy="237183"/>
                      <a:chOff x="2962956" y="2115885"/>
                      <a:chExt cx="300259" cy="237183"/>
                    </a:xfrm>
                  </p:grpSpPr>
                  <p:pic>
                    <p:nvPicPr>
                      <p:cNvPr id="376" name="Picture 24 197">
                        <a:extLst>
                          <a:ext uri="{FF2B5EF4-FFF2-40B4-BE49-F238E27FC236}">
                            <a16:creationId xmlns:a16="http://schemas.microsoft.com/office/drawing/2014/main" id="{0DBC0E9C-7AAB-4BF6-803E-3532060C4F1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77" name="Picture 24 198">
                        <a:extLst>
                          <a:ext uri="{FF2B5EF4-FFF2-40B4-BE49-F238E27FC236}">
                            <a16:creationId xmlns:a16="http://schemas.microsoft.com/office/drawing/2014/main" id="{F84D18CC-787D-4E17-A969-4F8A8869CF2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73" name="Group 179">
                      <a:extLst>
                        <a:ext uri="{FF2B5EF4-FFF2-40B4-BE49-F238E27FC236}">
                          <a16:creationId xmlns:a16="http://schemas.microsoft.com/office/drawing/2014/main" id="{3F92B32B-2A5A-4E8F-B8A4-1B2E9706DCD8}"/>
                        </a:ext>
                      </a:extLst>
                    </p:cNvPr>
                    <p:cNvGrpSpPr/>
                    <p:nvPr/>
                  </p:nvGrpSpPr>
                  <p:grpSpPr>
                    <a:xfrm>
                      <a:off x="4719823" y="2218458"/>
                      <a:ext cx="283630" cy="253824"/>
                      <a:chOff x="6986427" y="2972145"/>
                      <a:chExt cx="283630" cy="253824"/>
                    </a:xfrm>
                  </p:grpSpPr>
                  <p:pic>
                    <p:nvPicPr>
                      <p:cNvPr id="374" name="Picture 24 199">
                        <a:extLst>
                          <a:ext uri="{FF2B5EF4-FFF2-40B4-BE49-F238E27FC236}">
                            <a16:creationId xmlns:a16="http://schemas.microsoft.com/office/drawing/2014/main" id="{D51950A6-124F-4FAF-8FC3-85E1E0D02B4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75" name="Picture 24 200">
                        <a:extLst>
                          <a:ext uri="{FF2B5EF4-FFF2-40B4-BE49-F238E27FC236}">
                            <a16:creationId xmlns:a16="http://schemas.microsoft.com/office/drawing/2014/main" id="{EB922E1B-50DD-4C80-A291-D471731124D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3" name="Group 262">
                  <a:extLst>
                    <a:ext uri="{FF2B5EF4-FFF2-40B4-BE49-F238E27FC236}">
                      <a16:creationId xmlns:a16="http://schemas.microsoft.com/office/drawing/2014/main" id="{51705C8E-3E09-4BA8-866C-559E5AA2E0B7}"/>
                    </a:ext>
                  </a:extLst>
                </p:cNvPr>
                <p:cNvGrpSpPr/>
                <p:nvPr/>
              </p:nvGrpSpPr>
              <p:grpSpPr>
                <a:xfrm>
                  <a:off x="7000217" y="2970983"/>
                  <a:ext cx="601238" cy="499826"/>
                  <a:chOff x="5841977" y="3176030"/>
                  <a:chExt cx="601238" cy="499826"/>
                </a:xfrm>
              </p:grpSpPr>
              <p:grpSp>
                <p:nvGrpSpPr>
                  <p:cNvPr id="356" name="Group 355">
                    <a:extLst>
                      <a:ext uri="{FF2B5EF4-FFF2-40B4-BE49-F238E27FC236}">
                        <a16:creationId xmlns:a16="http://schemas.microsoft.com/office/drawing/2014/main" id="{D4B3B74A-9A1B-4FAD-8A85-B0B7D8815966}"/>
                      </a:ext>
                    </a:extLst>
                  </p:cNvPr>
                  <p:cNvGrpSpPr/>
                  <p:nvPr/>
                </p:nvGrpSpPr>
                <p:grpSpPr>
                  <a:xfrm rot="19742345">
                    <a:off x="5841977" y="3207622"/>
                    <a:ext cx="499826" cy="320263"/>
                    <a:chOff x="4503627" y="2218458"/>
                    <a:chExt cx="499826" cy="320263"/>
                  </a:xfrm>
                </p:grpSpPr>
                <p:grpSp>
                  <p:nvGrpSpPr>
                    <p:cNvPr id="364" name="Group 176">
                      <a:extLst>
                        <a:ext uri="{FF2B5EF4-FFF2-40B4-BE49-F238E27FC236}">
                          <a16:creationId xmlns:a16="http://schemas.microsoft.com/office/drawing/2014/main" id="{735CAC86-5689-4BD2-8CFA-8BA9FC143C4B}"/>
                        </a:ext>
                      </a:extLst>
                    </p:cNvPr>
                    <p:cNvGrpSpPr/>
                    <p:nvPr/>
                  </p:nvGrpSpPr>
                  <p:grpSpPr>
                    <a:xfrm>
                      <a:off x="4503627" y="2301538"/>
                      <a:ext cx="300259" cy="237183"/>
                      <a:chOff x="2962956" y="2115885"/>
                      <a:chExt cx="300259" cy="237183"/>
                    </a:xfrm>
                  </p:grpSpPr>
                  <p:pic>
                    <p:nvPicPr>
                      <p:cNvPr id="368" name="Picture 24 201">
                        <a:extLst>
                          <a:ext uri="{FF2B5EF4-FFF2-40B4-BE49-F238E27FC236}">
                            <a16:creationId xmlns:a16="http://schemas.microsoft.com/office/drawing/2014/main" id="{D68C1E60-7558-4903-B826-5EA62207180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9" name="Picture 24 202">
                        <a:extLst>
                          <a:ext uri="{FF2B5EF4-FFF2-40B4-BE49-F238E27FC236}">
                            <a16:creationId xmlns:a16="http://schemas.microsoft.com/office/drawing/2014/main" id="{C5840F9F-2C46-4AD1-9176-D003BC0FFA8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65" name="Group 179">
                      <a:extLst>
                        <a:ext uri="{FF2B5EF4-FFF2-40B4-BE49-F238E27FC236}">
                          <a16:creationId xmlns:a16="http://schemas.microsoft.com/office/drawing/2014/main" id="{E97CBCAD-0728-488C-AEC5-3E5A5C5323F2}"/>
                        </a:ext>
                      </a:extLst>
                    </p:cNvPr>
                    <p:cNvGrpSpPr/>
                    <p:nvPr/>
                  </p:nvGrpSpPr>
                  <p:grpSpPr>
                    <a:xfrm>
                      <a:off x="4719823" y="2218458"/>
                      <a:ext cx="283630" cy="253824"/>
                      <a:chOff x="6986427" y="2972145"/>
                      <a:chExt cx="283630" cy="253824"/>
                    </a:xfrm>
                  </p:grpSpPr>
                  <p:pic>
                    <p:nvPicPr>
                      <p:cNvPr id="366" name="Picture 24 203">
                        <a:extLst>
                          <a:ext uri="{FF2B5EF4-FFF2-40B4-BE49-F238E27FC236}">
                            <a16:creationId xmlns:a16="http://schemas.microsoft.com/office/drawing/2014/main" id="{E57BF5D5-CD23-4032-A6E8-74D7A2AAD1F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7" name="Picture 24 204">
                        <a:extLst>
                          <a:ext uri="{FF2B5EF4-FFF2-40B4-BE49-F238E27FC236}">
                            <a16:creationId xmlns:a16="http://schemas.microsoft.com/office/drawing/2014/main" id="{E87B37B6-EDBE-402A-8111-388BF42BE1E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57" name="Group 356">
                    <a:extLst>
                      <a:ext uri="{FF2B5EF4-FFF2-40B4-BE49-F238E27FC236}">
                        <a16:creationId xmlns:a16="http://schemas.microsoft.com/office/drawing/2014/main" id="{10CBF542-6DBA-4A15-8672-ED5933EB7539}"/>
                      </a:ext>
                    </a:extLst>
                  </p:cNvPr>
                  <p:cNvGrpSpPr/>
                  <p:nvPr/>
                </p:nvGrpSpPr>
                <p:grpSpPr>
                  <a:xfrm rot="17239213">
                    <a:off x="6033171" y="3265811"/>
                    <a:ext cx="499826" cy="320263"/>
                    <a:chOff x="4503627" y="2218458"/>
                    <a:chExt cx="499826" cy="320263"/>
                  </a:xfrm>
                </p:grpSpPr>
                <p:grpSp>
                  <p:nvGrpSpPr>
                    <p:cNvPr id="358" name="Group 176">
                      <a:extLst>
                        <a:ext uri="{FF2B5EF4-FFF2-40B4-BE49-F238E27FC236}">
                          <a16:creationId xmlns:a16="http://schemas.microsoft.com/office/drawing/2014/main" id="{9340C825-DB37-4830-A016-B98D234AEA56}"/>
                        </a:ext>
                      </a:extLst>
                    </p:cNvPr>
                    <p:cNvGrpSpPr/>
                    <p:nvPr/>
                  </p:nvGrpSpPr>
                  <p:grpSpPr>
                    <a:xfrm>
                      <a:off x="4503627" y="2301538"/>
                      <a:ext cx="300259" cy="237183"/>
                      <a:chOff x="2962956" y="2115885"/>
                      <a:chExt cx="300259" cy="237183"/>
                    </a:xfrm>
                  </p:grpSpPr>
                  <p:pic>
                    <p:nvPicPr>
                      <p:cNvPr id="362" name="Picture 24 205">
                        <a:extLst>
                          <a:ext uri="{FF2B5EF4-FFF2-40B4-BE49-F238E27FC236}">
                            <a16:creationId xmlns:a16="http://schemas.microsoft.com/office/drawing/2014/main" id="{610FA667-8A80-441B-8EF9-6B48130DBE8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63" name="Picture 24 206">
                        <a:extLst>
                          <a:ext uri="{FF2B5EF4-FFF2-40B4-BE49-F238E27FC236}">
                            <a16:creationId xmlns:a16="http://schemas.microsoft.com/office/drawing/2014/main" id="{8C6108CF-6790-4FCC-B5B4-DEB3A8F2D01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9" name="Group 179">
                      <a:extLst>
                        <a:ext uri="{FF2B5EF4-FFF2-40B4-BE49-F238E27FC236}">
                          <a16:creationId xmlns:a16="http://schemas.microsoft.com/office/drawing/2014/main" id="{FBA54E40-A346-4419-B78C-C68059C4DB88}"/>
                        </a:ext>
                      </a:extLst>
                    </p:cNvPr>
                    <p:cNvGrpSpPr/>
                    <p:nvPr/>
                  </p:nvGrpSpPr>
                  <p:grpSpPr>
                    <a:xfrm>
                      <a:off x="4719823" y="2218458"/>
                      <a:ext cx="283630" cy="253824"/>
                      <a:chOff x="6986427" y="2972145"/>
                      <a:chExt cx="283630" cy="253824"/>
                    </a:xfrm>
                  </p:grpSpPr>
                  <p:pic>
                    <p:nvPicPr>
                      <p:cNvPr id="360" name="Picture 24 207">
                        <a:extLst>
                          <a:ext uri="{FF2B5EF4-FFF2-40B4-BE49-F238E27FC236}">
                            <a16:creationId xmlns:a16="http://schemas.microsoft.com/office/drawing/2014/main" id="{A31CBE4D-A564-4591-8983-96DB0CC9A3E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61" name="Picture 24 208">
                        <a:extLst>
                          <a:ext uri="{FF2B5EF4-FFF2-40B4-BE49-F238E27FC236}">
                            <a16:creationId xmlns:a16="http://schemas.microsoft.com/office/drawing/2014/main" id="{E3227116-9417-4238-B3F1-C943EFAF2F6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4" name="Group 263">
                  <a:extLst>
                    <a:ext uri="{FF2B5EF4-FFF2-40B4-BE49-F238E27FC236}">
                      <a16:creationId xmlns:a16="http://schemas.microsoft.com/office/drawing/2014/main" id="{FB2DFCB7-51FF-4BA7-8F4B-8BBEC81A34B0}"/>
                    </a:ext>
                  </a:extLst>
                </p:cNvPr>
                <p:cNvGrpSpPr/>
                <p:nvPr/>
              </p:nvGrpSpPr>
              <p:grpSpPr>
                <a:xfrm>
                  <a:off x="7469330" y="2714400"/>
                  <a:ext cx="1055948" cy="610380"/>
                  <a:chOff x="6261214" y="3135578"/>
                  <a:chExt cx="1055948" cy="610380"/>
                </a:xfrm>
              </p:grpSpPr>
              <p:grpSp>
                <p:nvGrpSpPr>
                  <p:cNvPr id="326" name="Group 325">
                    <a:extLst>
                      <a:ext uri="{FF2B5EF4-FFF2-40B4-BE49-F238E27FC236}">
                        <a16:creationId xmlns:a16="http://schemas.microsoft.com/office/drawing/2014/main" id="{82D66ABD-08F2-4287-89B1-EEE928FF67C4}"/>
                      </a:ext>
                    </a:extLst>
                  </p:cNvPr>
                  <p:cNvGrpSpPr/>
                  <p:nvPr/>
                </p:nvGrpSpPr>
                <p:grpSpPr>
                  <a:xfrm>
                    <a:off x="6659394" y="3135578"/>
                    <a:ext cx="657768" cy="378452"/>
                    <a:chOff x="4777947" y="3207622"/>
                    <a:chExt cx="657768" cy="378452"/>
                  </a:xfrm>
                </p:grpSpPr>
                <p:grpSp>
                  <p:nvGrpSpPr>
                    <p:cNvPr id="342" name="Group 341">
                      <a:extLst>
                        <a:ext uri="{FF2B5EF4-FFF2-40B4-BE49-F238E27FC236}">
                          <a16:creationId xmlns:a16="http://schemas.microsoft.com/office/drawing/2014/main" id="{A82C8101-7157-4F17-958C-031725A056C5}"/>
                        </a:ext>
                      </a:extLst>
                    </p:cNvPr>
                    <p:cNvGrpSpPr/>
                    <p:nvPr/>
                  </p:nvGrpSpPr>
                  <p:grpSpPr>
                    <a:xfrm>
                      <a:off x="4777947" y="3207622"/>
                      <a:ext cx="499826" cy="320263"/>
                      <a:chOff x="4503627" y="2218458"/>
                      <a:chExt cx="499826" cy="320263"/>
                    </a:xfrm>
                  </p:grpSpPr>
                  <p:grpSp>
                    <p:nvGrpSpPr>
                      <p:cNvPr id="350" name="Group 176">
                        <a:extLst>
                          <a:ext uri="{FF2B5EF4-FFF2-40B4-BE49-F238E27FC236}">
                            <a16:creationId xmlns:a16="http://schemas.microsoft.com/office/drawing/2014/main" id="{ABC57A4B-FEE6-4F55-9044-43DE0EB773D2}"/>
                          </a:ext>
                        </a:extLst>
                      </p:cNvPr>
                      <p:cNvGrpSpPr/>
                      <p:nvPr/>
                    </p:nvGrpSpPr>
                    <p:grpSpPr>
                      <a:xfrm>
                        <a:off x="4503627" y="2301538"/>
                        <a:ext cx="300259" cy="237183"/>
                        <a:chOff x="2962956" y="2115885"/>
                        <a:chExt cx="300259" cy="237183"/>
                      </a:xfrm>
                    </p:grpSpPr>
                    <p:pic>
                      <p:nvPicPr>
                        <p:cNvPr id="354" name="Picture 24 209">
                          <a:extLst>
                            <a:ext uri="{FF2B5EF4-FFF2-40B4-BE49-F238E27FC236}">
                              <a16:creationId xmlns:a16="http://schemas.microsoft.com/office/drawing/2014/main" id="{AF28646B-AB6C-4A1B-B5D4-C9C2FD5D6E2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55" name="Picture 24 210">
                          <a:extLst>
                            <a:ext uri="{FF2B5EF4-FFF2-40B4-BE49-F238E27FC236}">
                              <a16:creationId xmlns:a16="http://schemas.microsoft.com/office/drawing/2014/main" id="{C041C3A3-E3F6-49A8-9011-46BB7FA046C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51" name="Group 179">
                        <a:extLst>
                          <a:ext uri="{FF2B5EF4-FFF2-40B4-BE49-F238E27FC236}">
                            <a16:creationId xmlns:a16="http://schemas.microsoft.com/office/drawing/2014/main" id="{13DEF590-B915-481E-B454-BC6796C66DCF}"/>
                          </a:ext>
                        </a:extLst>
                      </p:cNvPr>
                      <p:cNvGrpSpPr/>
                      <p:nvPr/>
                    </p:nvGrpSpPr>
                    <p:grpSpPr>
                      <a:xfrm>
                        <a:off x="4719823" y="2218458"/>
                        <a:ext cx="283630" cy="253824"/>
                        <a:chOff x="6986427" y="2972145"/>
                        <a:chExt cx="283630" cy="253824"/>
                      </a:xfrm>
                    </p:grpSpPr>
                    <p:pic>
                      <p:nvPicPr>
                        <p:cNvPr id="352" name="Picture 24 211">
                          <a:extLst>
                            <a:ext uri="{FF2B5EF4-FFF2-40B4-BE49-F238E27FC236}">
                              <a16:creationId xmlns:a16="http://schemas.microsoft.com/office/drawing/2014/main" id="{654CC081-DE52-4CFF-95EA-E8F62F51BC2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53" name="Picture 24 212">
                          <a:extLst>
                            <a:ext uri="{FF2B5EF4-FFF2-40B4-BE49-F238E27FC236}">
                              <a16:creationId xmlns:a16="http://schemas.microsoft.com/office/drawing/2014/main" id="{79F3C35D-117F-48C5-91FD-C47DFD0564B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43" name="Group 342">
                      <a:extLst>
                        <a:ext uri="{FF2B5EF4-FFF2-40B4-BE49-F238E27FC236}">
                          <a16:creationId xmlns:a16="http://schemas.microsoft.com/office/drawing/2014/main" id="{A65ED314-C627-4E8F-811D-A20BB82FB843}"/>
                        </a:ext>
                      </a:extLst>
                    </p:cNvPr>
                    <p:cNvGrpSpPr/>
                    <p:nvPr/>
                  </p:nvGrpSpPr>
                  <p:grpSpPr>
                    <a:xfrm>
                      <a:off x="4935889" y="3265811"/>
                      <a:ext cx="499826" cy="320263"/>
                      <a:chOff x="4503627" y="2218458"/>
                      <a:chExt cx="499826" cy="320263"/>
                    </a:xfrm>
                  </p:grpSpPr>
                  <p:grpSp>
                    <p:nvGrpSpPr>
                      <p:cNvPr id="344" name="Group 176">
                        <a:extLst>
                          <a:ext uri="{FF2B5EF4-FFF2-40B4-BE49-F238E27FC236}">
                            <a16:creationId xmlns:a16="http://schemas.microsoft.com/office/drawing/2014/main" id="{19CD7A14-BAE7-473F-955A-4FD6EB160C08}"/>
                          </a:ext>
                        </a:extLst>
                      </p:cNvPr>
                      <p:cNvGrpSpPr/>
                      <p:nvPr/>
                    </p:nvGrpSpPr>
                    <p:grpSpPr>
                      <a:xfrm>
                        <a:off x="4503627" y="2301538"/>
                        <a:ext cx="300259" cy="237183"/>
                        <a:chOff x="2962956" y="2115885"/>
                        <a:chExt cx="300259" cy="237183"/>
                      </a:xfrm>
                    </p:grpSpPr>
                    <p:pic>
                      <p:nvPicPr>
                        <p:cNvPr id="348" name="Picture 24 213">
                          <a:extLst>
                            <a:ext uri="{FF2B5EF4-FFF2-40B4-BE49-F238E27FC236}">
                              <a16:creationId xmlns:a16="http://schemas.microsoft.com/office/drawing/2014/main" id="{CDB527E6-35DA-4805-818C-90E7F4E9F2D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9" name="Picture 24 214">
                          <a:extLst>
                            <a:ext uri="{FF2B5EF4-FFF2-40B4-BE49-F238E27FC236}">
                              <a16:creationId xmlns:a16="http://schemas.microsoft.com/office/drawing/2014/main" id="{029F8181-54EF-4F78-8916-BA2D5812CDA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45" name="Group 179">
                        <a:extLst>
                          <a:ext uri="{FF2B5EF4-FFF2-40B4-BE49-F238E27FC236}">
                            <a16:creationId xmlns:a16="http://schemas.microsoft.com/office/drawing/2014/main" id="{DF4DDAED-8F19-4839-855C-1237E2F585B1}"/>
                          </a:ext>
                        </a:extLst>
                      </p:cNvPr>
                      <p:cNvGrpSpPr/>
                      <p:nvPr/>
                    </p:nvGrpSpPr>
                    <p:grpSpPr>
                      <a:xfrm>
                        <a:off x="4719823" y="2218458"/>
                        <a:ext cx="283630" cy="253824"/>
                        <a:chOff x="6986427" y="2972145"/>
                        <a:chExt cx="283630" cy="253824"/>
                      </a:xfrm>
                    </p:grpSpPr>
                    <p:pic>
                      <p:nvPicPr>
                        <p:cNvPr id="346" name="Picture 24 215">
                          <a:extLst>
                            <a:ext uri="{FF2B5EF4-FFF2-40B4-BE49-F238E27FC236}">
                              <a16:creationId xmlns:a16="http://schemas.microsoft.com/office/drawing/2014/main" id="{8CDB7CA6-9E5C-4423-8FC8-101834642D9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47" name="Picture 24 216">
                          <a:extLst>
                            <a:ext uri="{FF2B5EF4-FFF2-40B4-BE49-F238E27FC236}">
                              <a16:creationId xmlns:a16="http://schemas.microsoft.com/office/drawing/2014/main" id="{0A37BDCB-27D9-41A8-89C7-C177A822C9E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327" name="Group 326">
                    <a:extLst>
                      <a:ext uri="{FF2B5EF4-FFF2-40B4-BE49-F238E27FC236}">
                        <a16:creationId xmlns:a16="http://schemas.microsoft.com/office/drawing/2014/main" id="{6A5AC183-F887-4321-BB4D-97859B2F0799}"/>
                      </a:ext>
                    </a:extLst>
                  </p:cNvPr>
                  <p:cNvGrpSpPr/>
                  <p:nvPr/>
                </p:nvGrpSpPr>
                <p:grpSpPr>
                  <a:xfrm rot="18877668">
                    <a:off x="6210508" y="3195426"/>
                    <a:ext cx="601238" cy="499826"/>
                    <a:chOff x="5841977" y="3176030"/>
                    <a:chExt cx="601238" cy="499826"/>
                  </a:xfrm>
                </p:grpSpPr>
                <p:grpSp>
                  <p:nvGrpSpPr>
                    <p:cNvPr id="328" name="Group 327">
                      <a:extLst>
                        <a:ext uri="{FF2B5EF4-FFF2-40B4-BE49-F238E27FC236}">
                          <a16:creationId xmlns:a16="http://schemas.microsoft.com/office/drawing/2014/main" id="{B5FBFE17-5609-4AE2-9E9E-A5FE1665688A}"/>
                        </a:ext>
                      </a:extLst>
                    </p:cNvPr>
                    <p:cNvGrpSpPr/>
                    <p:nvPr/>
                  </p:nvGrpSpPr>
                  <p:grpSpPr>
                    <a:xfrm rot="19742345">
                      <a:off x="5841977" y="3207622"/>
                      <a:ext cx="499826" cy="320263"/>
                      <a:chOff x="4503627" y="2218458"/>
                      <a:chExt cx="499826" cy="320263"/>
                    </a:xfrm>
                  </p:grpSpPr>
                  <p:grpSp>
                    <p:nvGrpSpPr>
                      <p:cNvPr id="336" name="Group 176">
                        <a:extLst>
                          <a:ext uri="{FF2B5EF4-FFF2-40B4-BE49-F238E27FC236}">
                            <a16:creationId xmlns:a16="http://schemas.microsoft.com/office/drawing/2014/main" id="{ADF32761-5713-4B4B-B9B4-6CDB2318B807}"/>
                          </a:ext>
                        </a:extLst>
                      </p:cNvPr>
                      <p:cNvGrpSpPr/>
                      <p:nvPr/>
                    </p:nvGrpSpPr>
                    <p:grpSpPr>
                      <a:xfrm>
                        <a:off x="4503627" y="2301538"/>
                        <a:ext cx="300259" cy="237183"/>
                        <a:chOff x="2962956" y="2115885"/>
                        <a:chExt cx="300259" cy="237183"/>
                      </a:xfrm>
                    </p:grpSpPr>
                    <p:pic>
                      <p:nvPicPr>
                        <p:cNvPr id="340" name="Picture 24 217">
                          <a:extLst>
                            <a:ext uri="{FF2B5EF4-FFF2-40B4-BE49-F238E27FC236}">
                              <a16:creationId xmlns:a16="http://schemas.microsoft.com/office/drawing/2014/main" id="{A63E9EF4-89E1-4E97-AB75-AA091DC4D76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41" name="Picture 24 218">
                          <a:extLst>
                            <a:ext uri="{FF2B5EF4-FFF2-40B4-BE49-F238E27FC236}">
                              <a16:creationId xmlns:a16="http://schemas.microsoft.com/office/drawing/2014/main" id="{E7075963-11E4-4F84-ABB0-DF72C347782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7" name="Group 179">
                        <a:extLst>
                          <a:ext uri="{FF2B5EF4-FFF2-40B4-BE49-F238E27FC236}">
                            <a16:creationId xmlns:a16="http://schemas.microsoft.com/office/drawing/2014/main" id="{842B01F3-5881-4FF7-B913-B9A686E2E83D}"/>
                          </a:ext>
                        </a:extLst>
                      </p:cNvPr>
                      <p:cNvGrpSpPr/>
                      <p:nvPr/>
                    </p:nvGrpSpPr>
                    <p:grpSpPr>
                      <a:xfrm>
                        <a:off x="4719823" y="2218458"/>
                        <a:ext cx="283630" cy="253824"/>
                        <a:chOff x="6986427" y="2972145"/>
                        <a:chExt cx="283630" cy="253824"/>
                      </a:xfrm>
                    </p:grpSpPr>
                    <p:pic>
                      <p:nvPicPr>
                        <p:cNvPr id="338" name="Picture 24 219">
                          <a:extLst>
                            <a:ext uri="{FF2B5EF4-FFF2-40B4-BE49-F238E27FC236}">
                              <a16:creationId xmlns:a16="http://schemas.microsoft.com/office/drawing/2014/main" id="{04CAC7FF-B202-44E7-9BD8-C97F09A06E7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9" name="Picture 24 220">
                          <a:extLst>
                            <a:ext uri="{FF2B5EF4-FFF2-40B4-BE49-F238E27FC236}">
                              <a16:creationId xmlns:a16="http://schemas.microsoft.com/office/drawing/2014/main" id="{EB6F868F-F717-48CA-9880-745D7884BC7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29" name="Group 328">
                      <a:extLst>
                        <a:ext uri="{FF2B5EF4-FFF2-40B4-BE49-F238E27FC236}">
                          <a16:creationId xmlns:a16="http://schemas.microsoft.com/office/drawing/2014/main" id="{BED1103A-E2FD-45BE-AFBD-975DCFBD6D77}"/>
                        </a:ext>
                      </a:extLst>
                    </p:cNvPr>
                    <p:cNvGrpSpPr/>
                    <p:nvPr/>
                  </p:nvGrpSpPr>
                  <p:grpSpPr>
                    <a:xfrm rot="17239213">
                      <a:off x="6033171" y="3265811"/>
                      <a:ext cx="499826" cy="320263"/>
                      <a:chOff x="4503627" y="2218458"/>
                      <a:chExt cx="499826" cy="320263"/>
                    </a:xfrm>
                  </p:grpSpPr>
                  <p:grpSp>
                    <p:nvGrpSpPr>
                      <p:cNvPr id="330" name="Group 329">
                        <a:extLst>
                          <a:ext uri="{FF2B5EF4-FFF2-40B4-BE49-F238E27FC236}">
                            <a16:creationId xmlns:a16="http://schemas.microsoft.com/office/drawing/2014/main" id="{9289621B-1A6E-45B4-A7E0-63E2C0B46B04}"/>
                          </a:ext>
                        </a:extLst>
                      </p:cNvPr>
                      <p:cNvGrpSpPr/>
                      <p:nvPr/>
                    </p:nvGrpSpPr>
                    <p:grpSpPr>
                      <a:xfrm>
                        <a:off x="4503627" y="2301538"/>
                        <a:ext cx="300259" cy="237183"/>
                        <a:chOff x="2962956" y="2115885"/>
                        <a:chExt cx="300259" cy="237183"/>
                      </a:xfrm>
                    </p:grpSpPr>
                    <p:pic>
                      <p:nvPicPr>
                        <p:cNvPr id="334" name="Picture 24 221">
                          <a:extLst>
                            <a:ext uri="{FF2B5EF4-FFF2-40B4-BE49-F238E27FC236}">
                              <a16:creationId xmlns:a16="http://schemas.microsoft.com/office/drawing/2014/main" id="{986FC4CF-D4B4-4E5C-8B95-C04BB70434B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35" name="Picture 24 222">
                          <a:extLst>
                            <a:ext uri="{FF2B5EF4-FFF2-40B4-BE49-F238E27FC236}">
                              <a16:creationId xmlns:a16="http://schemas.microsoft.com/office/drawing/2014/main" id="{00F3C431-2878-4D22-AC98-D7D6C66068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31" name="Group 179">
                        <a:extLst>
                          <a:ext uri="{FF2B5EF4-FFF2-40B4-BE49-F238E27FC236}">
                            <a16:creationId xmlns:a16="http://schemas.microsoft.com/office/drawing/2014/main" id="{4DFF9A21-583D-493B-AFE2-FF6BC5B8109C}"/>
                          </a:ext>
                        </a:extLst>
                      </p:cNvPr>
                      <p:cNvGrpSpPr/>
                      <p:nvPr/>
                    </p:nvGrpSpPr>
                    <p:grpSpPr>
                      <a:xfrm>
                        <a:off x="4719823" y="2218458"/>
                        <a:ext cx="283630" cy="253824"/>
                        <a:chOff x="6986427" y="2972145"/>
                        <a:chExt cx="283630" cy="253824"/>
                      </a:xfrm>
                    </p:grpSpPr>
                    <p:pic>
                      <p:nvPicPr>
                        <p:cNvPr id="332" name="Picture 24 223">
                          <a:extLst>
                            <a:ext uri="{FF2B5EF4-FFF2-40B4-BE49-F238E27FC236}">
                              <a16:creationId xmlns:a16="http://schemas.microsoft.com/office/drawing/2014/main" id="{F7854740-CA09-4851-B18F-370F26B7743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33" name="Picture 24 224">
                          <a:extLst>
                            <a:ext uri="{FF2B5EF4-FFF2-40B4-BE49-F238E27FC236}">
                              <a16:creationId xmlns:a16="http://schemas.microsoft.com/office/drawing/2014/main" id="{DA8F8CD9-73F3-4CEF-8D88-33C345A6B9A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265" name="Group 264">
                  <a:extLst>
                    <a:ext uri="{FF2B5EF4-FFF2-40B4-BE49-F238E27FC236}">
                      <a16:creationId xmlns:a16="http://schemas.microsoft.com/office/drawing/2014/main" id="{72BAFA05-2CF0-4BA7-BECC-AF1C2E23C62C}"/>
                    </a:ext>
                  </a:extLst>
                </p:cNvPr>
                <p:cNvGrpSpPr/>
                <p:nvPr/>
              </p:nvGrpSpPr>
              <p:grpSpPr>
                <a:xfrm>
                  <a:off x="7443561" y="3019258"/>
                  <a:ext cx="1106234" cy="969712"/>
                  <a:chOff x="6792398" y="2509410"/>
                  <a:chExt cx="1106234" cy="969712"/>
                </a:xfrm>
              </p:grpSpPr>
              <p:grpSp>
                <p:nvGrpSpPr>
                  <p:cNvPr id="266" name="Group 265">
                    <a:extLst>
                      <a:ext uri="{FF2B5EF4-FFF2-40B4-BE49-F238E27FC236}">
                        <a16:creationId xmlns:a16="http://schemas.microsoft.com/office/drawing/2014/main" id="{664EA227-EE6F-496A-98C1-E3DB695DC79E}"/>
                      </a:ext>
                    </a:extLst>
                  </p:cNvPr>
                  <p:cNvGrpSpPr/>
                  <p:nvPr/>
                </p:nvGrpSpPr>
                <p:grpSpPr>
                  <a:xfrm>
                    <a:off x="6792398" y="2703317"/>
                    <a:ext cx="657768" cy="378452"/>
                    <a:chOff x="4777947" y="3207622"/>
                    <a:chExt cx="657768" cy="378452"/>
                  </a:xfrm>
                </p:grpSpPr>
                <p:grpSp>
                  <p:nvGrpSpPr>
                    <p:cNvPr id="312" name="Group 311">
                      <a:extLst>
                        <a:ext uri="{FF2B5EF4-FFF2-40B4-BE49-F238E27FC236}">
                          <a16:creationId xmlns:a16="http://schemas.microsoft.com/office/drawing/2014/main" id="{B8E0D6D0-CA73-4C0C-85F3-E580246FFCD0}"/>
                        </a:ext>
                      </a:extLst>
                    </p:cNvPr>
                    <p:cNvGrpSpPr/>
                    <p:nvPr/>
                  </p:nvGrpSpPr>
                  <p:grpSpPr>
                    <a:xfrm>
                      <a:off x="4777947" y="3207622"/>
                      <a:ext cx="499826" cy="320263"/>
                      <a:chOff x="4503627" y="2218458"/>
                      <a:chExt cx="499826" cy="320263"/>
                    </a:xfrm>
                  </p:grpSpPr>
                  <p:grpSp>
                    <p:nvGrpSpPr>
                      <p:cNvPr id="320" name="Group 176">
                        <a:extLst>
                          <a:ext uri="{FF2B5EF4-FFF2-40B4-BE49-F238E27FC236}">
                            <a16:creationId xmlns:a16="http://schemas.microsoft.com/office/drawing/2014/main" id="{90467BCE-D148-4FC6-B765-DD9DE503A0A0}"/>
                          </a:ext>
                        </a:extLst>
                      </p:cNvPr>
                      <p:cNvGrpSpPr/>
                      <p:nvPr/>
                    </p:nvGrpSpPr>
                    <p:grpSpPr>
                      <a:xfrm>
                        <a:off x="4503627" y="2301538"/>
                        <a:ext cx="300259" cy="237183"/>
                        <a:chOff x="2962956" y="2115885"/>
                        <a:chExt cx="300259" cy="237183"/>
                      </a:xfrm>
                    </p:grpSpPr>
                    <p:pic>
                      <p:nvPicPr>
                        <p:cNvPr id="324" name="Picture 24 225">
                          <a:extLst>
                            <a:ext uri="{FF2B5EF4-FFF2-40B4-BE49-F238E27FC236}">
                              <a16:creationId xmlns:a16="http://schemas.microsoft.com/office/drawing/2014/main" id="{02B87B74-BA12-4D72-B76B-1887CD79519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25" name="Picture 24 226">
                          <a:extLst>
                            <a:ext uri="{FF2B5EF4-FFF2-40B4-BE49-F238E27FC236}">
                              <a16:creationId xmlns:a16="http://schemas.microsoft.com/office/drawing/2014/main" id="{0A9B4806-4AC5-46AC-ABE8-5B34E74AAA8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21" name="Group 179">
                        <a:extLst>
                          <a:ext uri="{FF2B5EF4-FFF2-40B4-BE49-F238E27FC236}">
                            <a16:creationId xmlns:a16="http://schemas.microsoft.com/office/drawing/2014/main" id="{5958C820-6432-439F-A175-C6A6009FC7AE}"/>
                          </a:ext>
                        </a:extLst>
                      </p:cNvPr>
                      <p:cNvGrpSpPr/>
                      <p:nvPr/>
                    </p:nvGrpSpPr>
                    <p:grpSpPr>
                      <a:xfrm>
                        <a:off x="4719823" y="2218458"/>
                        <a:ext cx="283630" cy="253824"/>
                        <a:chOff x="6986427" y="2972145"/>
                        <a:chExt cx="283630" cy="253824"/>
                      </a:xfrm>
                    </p:grpSpPr>
                    <p:pic>
                      <p:nvPicPr>
                        <p:cNvPr id="322" name="Picture 24 227">
                          <a:extLst>
                            <a:ext uri="{FF2B5EF4-FFF2-40B4-BE49-F238E27FC236}">
                              <a16:creationId xmlns:a16="http://schemas.microsoft.com/office/drawing/2014/main" id="{CD4B6810-3770-406F-B416-BFF6C7046AD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23" name="Picture 24 228">
                          <a:extLst>
                            <a:ext uri="{FF2B5EF4-FFF2-40B4-BE49-F238E27FC236}">
                              <a16:creationId xmlns:a16="http://schemas.microsoft.com/office/drawing/2014/main" id="{51377DAE-840B-4D0D-8979-AF2FCA8681E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313" name="Group 312">
                      <a:extLst>
                        <a:ext uri="{FF2B5EF4-FFF2-40B4-BE49-F238E27FC236}">
                          <a16:creationId xmlns:a16="http://schemas.microsoft.com/office/drawing/2014/main" id="{DCDE8996-3604-4928-A3B0-345DA3C1DD48}"/>
                        </a:ext>
                      </a:extLst>
                    </p:cNvPr>
                    <p:cNvGrpSpPr/>
                    <p:nvPr/>
                  </p:nvGrpSpPr>
                  <p:grpSpPr>
                    <a:xfrm>
                      <a:off x="4935889" y="3265811"/>
                      <a:ext cx="499826" cy="320263"/>
                      <a:chOff x="4503627" y="2218458"/>
                      <a:chExt cx="499826" cy="320263"/>
                    </a:xfrm>
                  </p:grpSpPr>
                  <p:grpSp>
                    <p:nvGrpSpPr>
                      <p:cNvPr id="314" name="Group 176">
                        <a:extLst>
                          <a:ext uri="{FF2B5EF4-FFF2-40B4-BE49-F238E27FC236}">
                            <a16:creationId xmlns:a16="http://schemas.microsoft.com/office/drawing/2014/main" id="{7FC6545E-6323-486C-8C85-392901DC5FFB}"/>
                          </a:ext>
                        </a:extLst>
                      </p:cNvPr>
                      <p:cNvGrpSpPr/>
                      <p:nvPr/>
                    </p:nvGrpSpPr>
                    <p:grpSpPr>
                      <a:xfrm>
                        <a:off x="4503627" y="2301538"/>
                        <a:ext cx="300259" cy="237183"/>
                        <a:chOff x="2962956" y="2115885"/>
                        <a:chExt cx="300259" cy="237183"/>
                      </a:xfrm>
                    </p:grpSpPr>
                    <p:pic>
                      <p:nvPicPr>
                        <p:cNvPr id="318" name="Picture 24 229">
                          <a:extLst>
                            <a:ext uri="{FF2B5EF4-FFF2-40B4-BE49-F238E27FC236}">
                              <a16:creationId xmlns:a16="http://schemas.microsoft.com/office/drawing/2014/main" id="{8384CB39-99A0-4C7E-A90B-603FDF68568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9" name="Picture 24 230">
                          <a:extLst>
                            <a:ext uri="{FF2B5EF4-FFF2-40B4-BE49-F238E27FC236}">
                              <a16:creationId xmlns:a16="http://schemas.microsoft.com/office/drawing/2014/main" id="{EC57C3B5-3E9B-4592-AB12-1AC3D20787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15" name="Group 179">
                        <a:extLst>
                          <a:ext uri="{FF2B5EF4-FFF2-40B4-BE49-F238E27FC236}">
                            <a16:creationId xmlns:a16="http://schemas.microsoft.com/office/drawing/2014/main" id="{E2EA3484-740B-46B3-8D34-350946037680}"/>
                          </a:ext>
                        </a:extLst>
                      </p:cNvPr>
                      <p:cNvGrpSpPr/>
                      <p:nvPr/>
                    </p:nvGrpSpPr>
                    <p:grpSpPr>
                      <a:xfrm>
                        <a:off x="4719823" y="2218458"/>
                        <a:ext cx="283630" cy="253824"/>
                        <a:chOff x="6986427" y="2972145"/>
                        <a:chExt cx="283630" cy="253824"/>
                      </a:xfrm>
                    </p:grpSpPr>
                    <p:pic>
                      <p:nvPicPr>
                        <p:cNvPr id="316" name="Picture 24 231">
                          <a:extLst>
                            <a:ext uri="{FF2B5EF4-FFF2-40B4-BE49-F238E27FC236}">
                              <a16:creationId xmlns:a16="http://schemas.microsoft.com/office/drawing/2014/main" id="{E877C1BE-09F9-4EC3-8FDC-FCF7061C0C2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17" name="Picture 24 232">
                          <a:extLst>
                            <a:ext uri="{FF2B5EF4-FFF2-40B4-BE49-F238E27FC236}">
                              <a16:creationId xmlns:a16="http://schemas.microsoft.com/office/drawing/2014/main" id="{7D893926-E142-4DCB-809B-C170B569224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7" name="Group 266">
                    <a:extLst>
                      <a:ext uri="{FF2B5EF4-FFF2-40B4-BE49-F238E27FC236}">
                        <a16:creationId xmlns:a16="http://schemas.microsoft.com/office/drawing/2014/main" id="{BE55A428-037E-487D-816B-452FC99BE3CF}"/>
                      </a:ext>
                    </a:extLst>
                  </p:cNvPr>
                  <p:cNvGrpSpPr/>
                  <p:nvPr/>
                </p:nvGrpSpPr>
                <p:grpSpPr>
                  <a:xfrm rot="19661454">
                    <a:off x="6800712" y="2979296"/>
                    <a:ext cx="601238" cy="499826"/>
                    <a:chOff x="5841977" y="3176030"/>
                    <a:chExt cx="601238" cy="499826"/>
                  </a:xfrm>
                </p:grpSpPr>
                <p:grpSp>
                  <p:nvGrpSpPr>
                    <p:cNvPr id="298" name="Group 297">
                      <a:extLst>
                        <a:ext uri="{FF2B5EF4-FFF2-40B4-BE49-F238E27FC236}">
                          <a16:creationId xmlns:a16="http://schemas.microsoft.com/office/drawing/2014/main" id="{33AFC457-E6BF-483E-96F9-F4279B636222}"/>
                        </a:ext>
                      </a:extLst>
                    </p:cNvPr>
                    <p:cNvGrpSpPr/>
                    <p:nvPr/>
                  </p:nvGrpSpPr>
                  <p:grpSpPr>
                    <a:xfrm rot="19742345">
                      <a:off x="5841977" y="3207622"/>
                      <a:ext cx="499826" cy="320263"/>
                      <a:chOff x="4503627" y="2218458"/>
                      <a:chExt cx="499826" cy="320263"/>
                    </a:xfrm>
                  </p:grpSpPr>
                  <p:grpSp>
                    <p:nvGrpSpPr>
                      <p:cNvPr id="306" name="Group 176">
                        <a:extLst>
                          <a:ext uri="{FF2B5EF4-FFF2-40B4-BE49-F238E27FC236}">
                            <a16:creationId xmlns:a16="http://schemas.microsoft.com/office/drawing/2014/main" id="{803FAA9E-6275-4439-9E37-6F57902312E4}"/>
                          </a:ext>
                        </a:extLst>
                      </p:cNvPr>
                      <p:cNvGrpSpPr/>
                      <p:nvPr/>
                    </p:nvGrpSpPr>
                    <p:grpSpPr>
                      <a:xfrm>
                        <a:off x="4503627" y="2301538"/>
                        <a:ext cx="300259" cy="237183"/>
                        <a:chOff x="2962956" y="2115885"/>
                        <a:chExt cx="300259" cy="237183"/>
                      </a:xfrm>
                    </p:grpSpPr>
                    <p:pic>
                      <p:nvPicPr>
                        <p:cNvPr id="310" name="Picture 24 233">
                          <a:extLst>
                            <a:ext uri="{FF2B5EF4-FFF2-40B4-BE49-F238E27FC236}">
                              <a16:creationId xmlns:a16="http://schemas.microsoft.com/office/drawing/2014/main" id="{E021E294-3D02-47B2-8EBA-0AD07320418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11" name="Picture 24 234">
                          <a:extLst>
                            <a:ext uri="{FF2B5EF4-FFF2-40B4-BE49-F238E27FC236}">
                              <a16:creationId xmlns:a16="http://schemas.microsoft.com/office/drawing/2014/main" id="{9D0DDDB0-E68C-49AA-8665-E8244A5D0FB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7" name="Group 179">
                        <a:extLst>
                          <a:ext uri="{FF2B5EF4-FFF2-40B4-BE49-F238E27FC236}">
                            <a16:creationId xmlns:a16="http://schemas.microsoft.com/office/drawing/2014/main" id="{B50508F9-DB73-4325-85C1-C259E858C73A}"/>
                          </a:ext>
                        </a:extLst>
                      </p:cNvPr>
                      <p:cNvGrpSpPr/>
                      <p:nvPr/>
                    </p:nvGrpSpPr>
                    <p:grpSpPr>
                      <a:xfrm>
                        <a:off x="4719823" y="2218458"/>
                        <a:ext cx="283630" cy="253824"/>
                        <a:chOff x="6986427" y="2972145"/>
                        <a:chExt cx="283630" cy="253824"/>
                      </a:xfrm>
                    </p:grpSpPr>
                    <p:pic>
                      <p:nvPicPr>
                        <p:cNvPr id="308" name="Picture 24 235">
                          <a:extLst>
                            <a:ext uri="{FF2B5EF4-FFF2-40B4-BE49-F238E27FC236}">
                              <a16:creationId xmlns:a16="http://schemas.microsoft.com/office/drawing/2014/main" id="{5543ED6F-38CD-498B-B37D-2CC299CDD81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9" name="Picture 24 236">
                          <a:extLst>
                            <a:ext uri="{FF2B5EF4-FFF2-40B4-BE49-F238E27FC236}">
                              <a16:creationId xmlns:a16="http://schemas.microsoft.com/office/drawing/2014/main" id="{1DE159AA-0EDA-429B-AEAD-14EA354F97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99" name="Group 298">
                      <a:extLst>
                        <a:ext uri="{FF2B5EF4-FFF2-40B4-BE49-F238E27FC236}">
                          <a16:creationId xmlns:a16="http://schemas.microsoft.com/office/drawing/2014/main" id="{2E7ABE04-94F1-4D24-9C7A-8D3D44FD500B}"/>
                        </a:ext>
                      </a:extLst>
                    </p:cNvPr>
                    <p:cNvGrpSpPr/>
                    <p:nvPr/>
                  </p:nvGrpSpPr>
                  <p:grpSpPr>
                    <a:xfrm rot="17239213">
                      <a:off x="6033171" y="3265811"/>
                      <a:ext cx="499826" cy="320263"/>
                      <a:chOff x="4503627" y="2218458"/>
                      <a:chExt cx="499826" cy="320263"/>
                    </a:xfrm>
                  </p:grpSpPr>
                  <p:grpSp>
                    <p:nvGrpSpPr>
                      <p:cNvPr id="300" name="Group 176">
                        <a:extLst>
                          <a:ext uri="{FF2B5EF4-FFF2-40B4-BE49-F238E27FC236}">
                            <a16:creationId xmlns:a16="http://schemas.microsoft.com/office/drawing/2014/main" id="{089966DE-F67A-4FD9-827C-AF85839D2F44}"/>
                          </a:ext>
                        </a:extLst>
                      </p:cNvPr>
                      <p:cNvGrpSpPr/>
                      <p:nvPr/>
                    </p:nvGrpSpPr>
                    <p:grpSpPr>
                      <a:xfrm>
                        <a:off x="4503627" y="2301538"/>
                        <a:ext cx="300259" cy="237183"/>
                        <a:chOff x="2962956" y="2115885"/>
                        <a:chExt cx="300259" cy="237183"/>
                      </a:xfrm>
                    </p:grpSpPr>
                    <p:pic>
                      <p:nvPicPr>
                        <p:cNvPr id="304" name="Picture 24 237">
                          <a:extLst>
                            <a:ext uri="{FF2B5EF4-FFF2-40B4-BE49-F238E27FC236}">
                              <a16:creationId xmlns:a16="http://schemas.microsoft.com/office/drawing/2014/main" id="{D133F359-3DD4-4839-9931-7BB6AFCA82A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305" name="Picture 24 238">
                          <a:extLst>
                            <a:ext uri="{FF2B5EF4-FFF2-40B4-BE49-F238E27FC236}">
                              <a16:creationId xmlns:a16="http://schemas.microsoft.com/office/drawing/2014/main" id="{DDAA4BFB-7F7F-4A85-B7F9-04284313956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301" name="Group 179">
                        <a:extLst>
                          <a:ext uri="{FF2B5EF4-FFF2-40B4-BE49-F238E27FC236}">
                            <a16:creationId xmlns:a16="http://schemas.microsoft.com/office/drawing/2014/main" id="{3C885656-C675-4288-9DC8-CB8389923FDD}"/>
                          </a:ext>
                        </a:extLst>
                      </p:cNvPr>
                      <p:cNvGrpSpPr/>
                      <p:nvPr/>
                    </p:nvGrpSpPr>
                    <p:grpSpPr>
                      <a:xfrm>
                        <a:off x="4719823" y="2218458"/>
                        <a:ext cx="283630" cy="253824"/>
                        <a:chOff x="6986427" y="2972145"/>
                        <a:chExt cx="283630" cy="253824"/>
                      </a:xfrm>
                    </p:grpSpPr>
                    <p:pic>
                      <p:nvPicPr>
                        <p:cNvPr id="302" name="Picture 24 239">
                          <a:extLst>
                            <a:ext uri="{FF2B5EF4-FFF2-40B4-BE49-F238E27FC236}">
                              <a16:creationId xmlns:a16="http://schemas.microsoft.com/office/drawing/2014/main" id="{A0774E83-8081-4D95-B6AC-9DBC7EF0657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303" name="Picture 24 240">
                          <a:extLst>
                            <a:ext uri="{FF2B5EF4-FFF2-40B4-BE49-F238E27FC236}">
                              <a16:creationId xmlns:a16="http://schemas.microsoft.com/office/drawing/2014/main" id="{B2836A62-46EB-4922-864E-6F64E1C92A9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8" name="Group 267">
                    <a:extLst>
                      <a:ext uri="{FF2B5EF4-FFF2-40B4-BE49-F238E27FC236}">
                        <a16:creationId xmlns:a16="http://schemas.microsoft.com/office/drawing/2014/main" id="{4F2D7ECF-A9FC-4005-8A0D-60B0654188A8}"/>
                      </a:ext>
                    </a:extLst>
                  </p:cNvPr>
                  <p:cNvGrpSpPr/>
                  <p:nvPr/>
                </p:nvGrpSpPr>
                <p:grpSpPr>
                  <a:xfrm rot="2171672">
                    <a:off x="7240864" y="2945788"/>
                    <a:ext cx="657768" cy="378452"/>
                    <a:chOff x="4777947" y="3207622"/>
                    <a:chExt cx="657768" cy="378452"/>
                  </a:xfrm>
                </p:grpSpPr>
                <p:grpSp>
                  <p:nvGrpSpPr>
                    <p:cNvPr id="284" name="Group 283">
                      <a:extLst>
                        <a:ext uri="{FF2B5EF4-FFF2-40B4-BE49-F238E27FC236}">
                          <a16:creationId xmlns:a16="http://schemas.microsoft.com/office/drawing/2014/main" id="{A85E8B19-954F-4A33-B3CC-9BEC44CF069A}"/>
                        </a:ext>
                      </a:extLst>
                    </p:cNvPr>
                    <p:cNvGrpSpPr/>
                    <p:nvPr/>
                  </p:nvGrpSpPr>
                  <p:grpSpPr>
                    <a:xfrm>
                      <a:off x="4777947" y="3207622"/>
                      <a:ext cx="499826" cy="320263"/>
                      <a:chOff x="4503627" y="2218458"/>
                      <a:chExt cx="499826" cy="320263"/>
                    </a:xfrm>
                  </p:grpSpPr>
                  <p:grpSp>
                    <p:nvGrpSpPr>
                      <p:cNvPr id="292" name="Group 176">
                        <a:extLst>
                          <a:ext uri="{FF2B5EF4-FFF2-40B4-BE49-F238E27FC236}">
                            <a16:creationId xmlns:a16="http://schemas.microsoft.com/office/drawing/2014/main" id="{4CF008A4-A3CA-4414-8526-C1AB94AA9D07}"/>
                          </a:ext>
                        </a:extLst>
                      </p:cNvPr>
                      <p:cNvGrpSpPr/>
                      <p:nvPr/>
                    </p:nvGrpSpPr>
                    <p:grpSpPr>
                      <a:xfrm>
                        <a:off x="4503627" y="2301538"/>
                        <a:ext cx="300259" cy="237183"/>
                        <a:chOff x="2962956" y="2115885"/>
                        <a:chExt cx="300259" cy="237183"/>
                      </a:xfrm>
                    </p:grpSpPr>
                    <p:pic>
                      <p:nvPicPr>
                        <p:cNvPr id="296" name="Picture 24 241">
                          <a:extLst>
                            <a:ext uri="{FF2B5EF4-FFF2-40B4-BE49-F238E27FC236}">
                              <a16:creationId xmlns:a16="http://schemas.microsoft.com/office/drawing/2014/main" id="{71D890E1-1F46-4CCE-80AF-EB5D8CA3333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7" name="Picture 24 242">
                          <a:extLst>
                            <a:ext uri="{FF2B5EF4-FFF2-40B4-BE49-F238E27FC236}">
                              <a16:creationId xmlns:a16="http://schemas.microsoft.com/office/drawing/2014/main" id="{322ED9A1-2C35-4BEC-AF05-C7B0CB40F7E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93" name="Group 179">
                        <a:extLst>
                          <a:ext uri="{FF2B5EF4-FFF2-40B4-BE49-F238E27FC236}">
                            <a16:creationId xmlns:a16="http://schemas.microsoft.com/office/drawing/2014/main" id="{758729CF-7968-451D-B7DA-D16D0ED34AA0}"/>
                          </a:ext>
                        </a:extLst>
                      </p:cNvPr>
                      <p:cNvGrpSpPr/>
                      <p:nvPr/>
                    </p:nvGrpSpPr>
                    <p:grpSpPr>
                      <a:xfrm>
                        <a:off x="4719823" y="2218458"/>
                        <a:ext cx="283630" cy="253824"/>
                        <a:chOff x="6986427" y="2972145"/>
                        <a:chExt cx="283630" cy="253824"/>
                      </a:xfrm>
                    </p:grpSpPr>
                    <p:pic>
                      <p:nvPicPr>
                        <p:cNvPr id="294" name="Picture 24 243">
                          <a:extLst>
                            <a:ext uri="{FF2B5EF4-FFF2-40B4-BE49-F238E27FC236}">
                              <a16:creationId xmlns:a16="http://schemas.microsoft.com/office/drawing/2014/main" id="{159089E0-0B90-46E2-9093-CF6B20089F0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95" name="Picture 24 244">
                          <a:extLst>
                            <a:ext uri="{FF2B5EF4-FFF2-40B4-BE49-F238E27FC236}">
                              <a16:creationId xmlns:a16="http://schemas.microsoft.com/office/drawing/2014/main" id="{51EEC707-0C30-4839-8DBB-501AACD2B8A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85" name="Group 284">
                      <a:extLst>
                        <a:ext uri="{FF2B5EF4-FFF2-40B4-BE49-F238E27FC236}">
                          <a16:creationId xmlns:a16="http://schemas.microsoft.com/office/drawing/2014/main" id="{78433124-E1E1-40AE-88BC-913518086A95}"/>
                        </a:ext>
                      </a:extLst>
                    </p:cNvPr>
                    <p:cNvGrpSpPr/>
                    <p:nvPr/>
                  </p:nvGrpSpPr>
                  <p:grpSpPr>
                    <a:xfrm>
                      <a:off x="4935889" y="3265811"/>
                      <a:ext cx="499826" cy="320263"/>
                      <a:chOff x="4503627" y="2218458"/>
                      <a:chExt cx="499826" cy="320263"/>
                    </a:xfrm>
                  </p:grpSpPr>
                  <p:grpSp>
                    <p:nvGrpSpPr>
                      <p:cNvPr id="286" name="Group 176">
                        <a:extLst>
                          <a:ext uri="{FF2B5EF4-FFF2-40B4-BE49-F238E27FC236}">
                            <a16:creationId xmlns:a16="http://schemas.microsoft.com/office/drawing/2014/main" id="{74C6B0A8-2C7D-4516-AE87-B26630A41D03}"/>
                          </a:ext>
                        </a:extLst>
                      </p:cNvPr>
                      <p:cNvGrpSpPr/>
                      <p:nvPr/>
                    </p:nvGrpSpPr>
                    <p:grpSpPr>
                      <a:xfrm>
                        <a:off x="4503627" y="2301538"/>
                        <a:ext cx="300259" cy="237183"/>
                        <a:chOff x="2962956" y="2115885"/>
                        <a:chExt cx="300259" cy="237183"/>
                      </a:xfrm>
                    </p:grpSpPr>
                    <p:pic>
                      <p:nvPicPr>
                        <p:cNvPr id="290" name="Picture 24 245">
                          <a:extLst>
                            <a:ext uri="{FF2B5EF4-FFF2-40B4-BE49-F238E27FC236}">
                              <a16:creationId xmlns:a16="http://schemas.microsoft.com/office/drawing/2014/main" id="{5DB3CAA2-6742-4E5F-BD78-F81FA735758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91" name="Picture 24 246">
                          <a:extLst>
                            <a:ext uri="{FF2B5EF4-FFF2-40B4-BE49-F238E27FC236}">
                              <a16:creationId xmlns:a16="http://schemas.microsoft.com/office/drawing/2014/main" id="{C0B54DF7-C710-40F9-9C94-C401CEAB285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87" name="Group 179">
                        <a:extLst>
                          <a:ext uri="{FF2B5EF4-FFF2-40B4-BE49-F238E27FC236}">
                            <a16:creationId xmlns:a16="http://schemas.microsoft.com/office/drawing/2014/main" id="{70C44EDF-BD0F-4512-AEEC-76EB7B16D17E}"/>
                          </a:ext>
                        </a:extLst>
                      </p:cNvPr>
                      <p:cNvGrpSpPr/>
                      <p:nvPr/>
                    </p:nvGrpSpPr>
                    <p:grpSpPr>
                      <a:xfrm>
                        <a:off x="4719823" y="2218458"/>
                        <a:ext cx="283630" cy="253824"/>
                        <a:chOff x="6986427" y="2972145"/>
                        <a:chExt cx="283630" cy="253824"/>
                      </a:xfrm>
                    </p:grpSpPr>
                    <p:pic>
                      <p:nvPicPr>
                        <p:cNvPr id="288" name="Picture 24 247">
                          <a:extLst>
                            <a:ext uri="{FF2B5EF4-FFF2-40B4-BE49-F238E27FC236}">
                              <a16:creationId xmlns:a16="http://schemas.microsoft.com/office/drawing/2014/main" id="{6751C3A3-0E91-4C43-91F9-CD417798E04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9" name="Picture 24 248">
                          <a:extLst>
                            <a:ext uri="{FF2B5EF4-FFF2-40B4-BE49-F238E27FC236}">
                              <a16:creationId xmlns:a16="http://schemas.microsoft.com/office/drawing/2014/main" id="{542F521F-E079-41CB-9868-7F549786693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269" name="Group 268">
                    <a:extLst>
                      <a:ext uri="{FF2B5EF4-FFF2-40B4-BE49-F238E27FC236}">
                        <a16:creationId xmlns:a16="http://schemas.microsoft.com/office/drawing/2014/main" id="{4948B225-DFBA-43C3-AC43-EAAFDA94371A}"/>
                      </a:ext>
                    </a:extLst>
                  </p:cNvPr>
                  <p:cNvGrpSpPr/>
                  <p:nvPr/>
                </p:nvGrpSpPr>
                <p:grpSpPr>
                  <a:xfrm rot="21049340">
                    <a:off x="7270080" y="2509410"/>
                    <a:ext cx="601238" cy="499826"/>
                    <a:chOff x="5841977" y="3176030"/>
                    <a:chExt cx="601238" cy="499826"/>
                  </a:xfrm>
                </p:grpSpPr>
                <p:grpSp>
                  <p:nvGrpSpPr>
                    <p:cNvPr id="270" name="Group 269">
                      <a:extLst>
                        <a:ext uri="{FF2B5EF4-FFF2-40B4-BE49-F238E27FC236}">
                          <a16:creationId xmlns:a16="http://schemas.microsoft.com/office/drawing/2014/main" id="{C0AFE36C-225F-46C4-AF1F-6B36D08DA013}"/>
                        </a:ext>
                      </a:extLst>
                    </p:cNvPr>
                    <p:cNvGrpSpPr/>
                    <p:nvPr/>
                  </p:nvGrpSpPr>
                  <p:grpSpPr>
                    <a:xfrm rot="19742345">
                      <a:off x="5841977" y="3207622"/>
                      <a:ext cx="499826" cy="320263"/>
                      <a:chOff x="4503627" y="2218458"/>
                      <a:chExt cx="499826" cy="320263"/>
                    </a:xfrm>
                  </p:grpSpPr>
                  <p:grpSp>
                    <p:nvGrpSpPr>
                      <p:cNvPr id="278" name="Group 176">
                        <a:extLst>
                          <a:ext uri="{FF2B5EF4-FFF2-40B4-BE49-F238E27FC236}">
                            <a16:creationId xmlns:a16="http://schemas.microsoft.com/office/drawing/2014/main" id="{F0F151E0-4E32-472A-B504-6353566B121D}"/>
                          </a:ext>
                        </a:extLst>
                      </p:cNvPr>
                      <p:cNvGrpSpPr/>
                      <p:nvPr/>
                    </p:nvGrpSpPr>
                    <p:grpSpPr>
                      <a:xfrm>
                        <a:off x="4503627" y="2301538"/>
                        <a:ext cx="300259" cy="237183"/>
                        <a:chOff x="2962956" y="2115885"/>
                        <a:chExt cx="300259" cy="237183"/>
                      </a:xfrm>
                    </p:grpSpPr>
                    <p:pic>
                      <p:nvPicPr>
                        <p:cNvPr id="282" name="Picture 24 249">
                          <a:extLst>
                            <a:ext uri="{FF2B5EF4-FFF2-40B4-BE49-F238E27FC236}">
                              <a16:creationId xmlns:a16="http://schemas.microsoft.com/office/drawing/2014/main" id="{CBCB7919-7CCA-48BB-AA17-671C61E48B6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83" name="Picture 24 250">
                          <a:extLst>
                            <a:ext uri="{FF2B5EF4-FFF2-40B4-BE49-F238E27FC236}">
                              <a16:creationId xmlns:a16="http://schemas.microsoft.com/office/drawing/2014/main" id="{0AD0BD2F-1632-4034-8F81-462EE5F4A7B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9" name="Group 179">
                        <a:extLst>
                          <a:ext uri="{FF2B5EF4-FFF2-40B4-BE49-F238E27FC236}">
                            <a16:creationId xmlns:a16="http://schemas.microsoft.com/office/drawing/2014/main" id="{029B75D3-ABCF-4E7E-B63B-20CB0DD464F4}"/>
                          </a:ext>
                        </a:extLst>
                      </p:cNvPr>
                      <p:cNvGrpSpPr/>
                      <p:nvPr/>
                    </p:nvGrpSpPr>
                    <p:grpSpPr>
                      <a:xfrm>
                        <a:off x="4719823" y="2218458"/>
                        <a:ext cx="283630" cy="253824"/>
                        <a:chOff x="6986427" y="2972145"/>
                        <a:chExt cx="283630" cy="253824"/>
                      </a:xfrm>
                    </p:grpSpPr>
                    <p:pic>
                      <p:nvPicPr>
                        <p:cNvPr id="280" name="Picture 24 251">
                          <a:extLst>
                            <a:ext uri="{FF2B5EF4-FFF2-40B4-BE49-F238E27FC236}">
                              <a16:creationId xmlns:a16="http://schemas.microsoft.com/office/drawing/2014/main" id="{8AEBC56B-FD25-47E4-9945-548BD0E353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81" name="Picture 24 252">
                          <a:extLst>
                            <a:ext uri="{FF2B5EF4-FFF2-40B4-BE49-F238E27FC236}">
                              <a16:creationId xmlns:a16="http://schemas.microsoft.com/office/drawing/2014/main" id="{1B8FF1C7-5311-48AA-899B-15F320CB69B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271" name="Group 270">
                      <a:extLst>
                        <a:ext uri="{FF2B5EF4-FFF2-40B4-BE49-F238E27FC236}">
                          <a16:creationId xmlns:a16="http://schemas.microsoft.com/office/drawing/2014/main" id="{4814EC5A-A852-40D7-89EA-B638C9F50113}"/>
                        </a:ext>
                      </a:extLst>
                    </p:cNvPr>
                    <p:cNvGrpSpPr/>
                    <p:nvPr/>
                  </p:nvGrpSpPr>
                  <p:grpSpPr>
                    <a:xfrm rot="17239213">
                      <a:off x="6033171" y="3265811"/>
                      <a:ext cx="499826" cy="320263"/>
                      <a:chOff x="4503627" y="2218458"/>
                      <a:chExt cx="499826" cy="320263"/>
                    </a:xfrm>
                  </p:grpSpPr>
                  <p:grpSp>
                    <p:nvGrpSpPr>
                      <p:cNvPr id="272" name="Group 176">
                        <a:extLst>
                          <a:ext uri="{FF2B5EF4-FFF2-40B4-BE49-F238E27FC236}">
                            <a16:creationId xmlns:a16="http://schemas.microsoft.com/office/drawing/2014/main" id="{CAECF2D3-82B3-49C6-B039-EDE051F42B1E}"/>
                          </a:ext>
                        </a:extLst>
                      </p:cNvPr>
                      <p:cNvGrpSpPr/>
                      <p:nvPr/>
                    </p:nvGrpSpPr>
                    <p:grpSpPr>
                      <a:xfrm>
                        <a:off x="4503627" y="2301538"/>
                        <a:ext cx="300259" cy="237183"/>
                        <a:chOff x="2962956" y="2115885"/>
                        <a:chExt cx="300259" cy="237183"/>
                      </a:xfrm>
                    </p:grpSpPr>
                    <p:pic>
                      <p:nvPicPr>
                        <p:cNvPr id="276" name="Picture 24 253">
                          <a:extLst>
                            <a:ext uri="{FF2B5EF4-FFF2-40B4-BE49-F238E27FC236}">
                              <a16:creationId xmlns:a16="http://schemas.microsoft.com/office/drawing/2014/main" id="{BB0F04D0-8B49-4106-A4C6-A3F3EE3B109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277" name="Picture 24 254">
                          <a:extLst>
                            <a:ext uri="{FF2B5EF4-FFF2-40B4-BE49-F238E27FC236}">
                              <a16:creationId xmlns:a16="http://schemas.microsoft.com/office/drawing/2014/main" id="{96647ACA-B576-4313-A565-DF05F973503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273" name="Group 179">
                        <a:extLst>
                          <a:ext uri="{FF2B5EF4-FFF2-40B4-BE49-F238E27FC236}">
                            <a16:creationId xmlns:a16="http://schemas.microsoft.com/office/drawing/2014/main" id="{E96D63DF-37EF-4AA1-84D4-CCA86911F641}"/>
                          </a:ext>
                        </a:extLst>
                      </p:cNvPr>
                      <p:cNvGrpSpPr/>
                      <p:nvPr/>
                    </p:nvGrpSpPr>
                    <p:grpSpPr>
                      <a:xfrm>
                        <a:off x="4719823" y="2218458"/>
                        <a:ext cx="283630" cy="253824"/>
                        <a:chOff x="6986427" y="2972145"/>
                        <a:chExt cx="283630" cy="253824"/>
                      </a:xfrm>
                    </p:grpSpPr>
                    <p:pic>
                      <p:nvPicPr>
                        <p:cNvPr id="274" name="Picture 24 255">
                          <a:extLst>
                            <a:ext uri="{FF2B5EF4-FFF2-40B4-BE49-F238E27FC236}">
                              <a16:creationId xmlns:a16="http://schemas.microsoft.com/office/drawing/2014/main" id="{C99A6C78-76DC-46C9-B8BA-1F4EE55918E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275" name="Picture 24 256">
                          <a:extLst>
                            <a:ext uri="{FF2B5EF4-FFF2-40B4-BE49-F238E27FC236}">
                              <a16:creationId xmlns:a16="http://schemas.microsoft.com/office/drawing/2014/main" id="{B3807E31-67D5-4237-98F5-CA83D4B58F9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grpSp>
        <p:nvGrpSpPr>
          <p:cNvPr id="5" name="Group 4">
            <a:extLst>
              <a:ext uri="{FF2B5EF4-FFF2-40B4-BE49-F238E27FC236}">
                <a16:creationId xmlns:a16="http://schemas.microsoft.com/office/drawing/2014/main" id="{51CAA5BE-518A-4D9F-A9C5-89E393297149}"/>
              </a:ext>
            </a:extLst>
          </p:cNvPr>
          <p:cNvGrpSpPr/>
          <p:nvPr/>
        </p:nvGrpSpPr>
        <p:grpSpPr>
          <a:xfrm>
            <a:off x="9623097" y="2648470"/>
            <a:ext cx="1548670" cy="291913"/>
            <a:chOff x="9676037" y="3054486"/>
            <a:chExt cx="1548670" cy="458423"/>
          </a:xfrm>
        </p:grpSpPr>
        <p:cxnSp>
          <p:nvCxnSpPr>
            <p:cNvPr id="6" name="Straight Arrow Connector 5">
              <a:extLst>
                <a:ext uri="{FF2B5EF4-FFF2-40B4-BE49-F238E27FC236}">
                  <a16:creationId xmlns:a16="http://schemas.microsoft.com/office/drawing/2014/main" id="{93CA153F-14DD-4FDA-AB91-BAA1FE6AFD48}"/>
                </a:ext>
              </a:extLst>
            </p:cNvPr>
            <p:cNvCxnSpPr/>
            <p:nvPr/>
          </p:nvCxnSpPr>
          <p:spPr>
            <a:xfrm flipH="1" flipV="1">
              <a:off x="9676037"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2" name="Straight Arrow Connector 501">
              <a:extLst>
                <a:ext uri="{FF2B5EF4-FFF2-40B4-BE49-F238E27FC236}">
                  <a16:creationId xmlns:a16="http://schemas.microsoft.com/office/drawing/2014/main" id="{734DEB9F-C078-4AC6-8B11-0310BBDC02D7}"/>
                </a:ext>
              </a:extLst>
            </p:cNvPr>
            <p:cNvCxnSpPr/>
            <p:nvPr/>
          </p:nvCxnSpPr>
          <p:spPr>
            <a:xfrm flipH="1" flipV="1">
              <a:off x="9830904"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3" name="Straight Arrow Connector 502">
              <a:extLst>
                <a:ext uri="{FF2B5EF4-FFF2-40B4-BE49-F238E27FC236}">
                  <a16:creationId xmlns:a16="http://schemas.microsoft.com/office/drawing/2014/main" id="{C83B2525-1E4D-44CA-932A-EE0F87587560}"/>
                </a:ext>
              </a:extLst>
            </p:cNvPr>
            <p:cNvCxnSpPr/>
            <p:nvPr/>
          </p:nvCxnSpPr>
          <p:spPr>
            <a:xfrm flipH="1" flipV="1">
              <a:off x="9985771"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4" name="Straight Arrow Connector 503">
              <a:extLst>
                <a:ext uri="{FF2B5EF4-FFF2-40B4-BE49-F238E27FC236}">
                  <a16:creationId xmlns:a16="http://schemas.microsoft.com/office/drawing/2014/main" id="{CA2D417A-3EF6-495A-B12E-A09783BF8A93}"/>
                </a:ext>
              </a:extLst>
            </p:cNvPr>
            <p:cNvCxnSpPr/>
            <p:nvPr/>
          </p:nvCxnSpPr>
          <p:spPr>
            <a:xfrm flipH="1" flipV="1">
              <a:off x="10140638"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5" name="Straight Arrow Connector 504">
              <a:extLst>
                <a:ext uri="{FF2B5EF4-FFF2-40B4-BE49-F238E27FC236}">
                  <a16:creationId xmlns:a16="http://schemas.microsoft.com/office/drawing/2014/main" id="{4CAEE42B-786E-46A0-AA50-C04710B127C5}"/>
                </a:ext>
              </a:extLst>
            </p:cNvPr>
            <p:cNvCxnSpPr/>
            <p:nvPr/>
          </p:nvCxnSpPr>
          <p:spPr>
            <a:xfrm flipH="1" flipV="1">
              <a:off x="10295505"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6" name="Straight Arrow Connector 505">
              <a:extLst>
                <a:ext uri="{FF2B5EF4-FFF2-40B4-BE49-F238E27FC236}">
                  <a16:creationId xmlns:a16="http://schemas.microsoft.com/office/drawing/2014/main" id="{AB789709-5768-4E15-BCD3-38686CB55A71}"/>
                </a:ext>
              </a:extLst>
            </p:cNvPr>
            <p:cNvCxnSpPr/>
            <p:nvPr/>
          </p:nvCxnSpPr>
          <p:spPr>
            <a:xfrm flipH="1" flipV="1">
              <a:off x="10450372"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7" name="Straight Arrow Connector 506">
              <a:extLst>
                <a:ext uri="{FF2B5EF4-FFF2-40B4-BE49-F238E27FC236}">
                  <a16:creationId xmlns:a16="http://schemas.microsoft.com/office/drawing/2014/main" id="{315ABCEA-04D2-4834-94C0-3EBB7ADAD015}"/>
                </a:ext>
              </a:extLst>
            </p:cNvPr>
            <p:cNvCxnSpPr/>
            <p:nvPr/>
          </p:nvCxnSpPr>
          <p:spPr>
            <a:xfrm flipH="1" flipV="1">
              <a:off x="10605239"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E0003B1D-F579-4C7F-8029-00044F5BC37C}"/>
                </a:ext>
              </a:extLst>
            </p:cNvPr>
            <p:cNvCxnSpPr/>
            <p:nvPr/>
          </p:nvCxnSpPr>
          <p:spPr>
            <a:xfrm flipH="1" flipV="1">
              <a:off x="10760106"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81529B6D-909F-493C-96D7-B39CA0E298BB}"/>
                </a:ext>
              </a:extLst>
            </p:cNvPr>
            <p:cNvCxnSpPr/>
            <p:nvPr/>
          </p:nvCxnSpPr>
          <p:spPr>
            <a:xfrm flipH="1" flipV="1">
              <a:off x="10914973"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0" name="Straight Arrow Connector 509">
              <a:extLst>
                <a:ext uri="{FF2B5EF4-FFF2-40B4-BE49-F238E27FC236}">
                  <a16:creationId xmlns:a16="http://schemas.microsoft.com/office/drawing/2014/main" id="{B22E3B8F-D295-4FAA-99C4-71606B0EF5B4}"/>
                </a:ext>
              </a:extLst>
            </p:cNvPr>
            <p:cNvCxnSpPr/>
            <p:nvPr/>
          </p:nvCxnSpPr>
          <p:spPr>
            <a:xfrm flipH="1" flipV="1">
              <a:off x="11069840"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5402EDF1-47ED-4828-BFEA-334D9192F712}"/>
                </a:ext>
              </a:extLst>
            </p:cNvPr>
            <p:cNvCxnSpPr/>
            <p:nvPr/>
          </p:nvCxnSpPr>
          <p:spPr>
            <a:xfrm flipH="1" flipV="1">
              <a:off x="11224707" y="3054486"/>
              <a:ext cx="0" cy="45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13" name="Picture 24">
            <a:extLst>
              <a:ext uri="{FF2B5EF4-FFF2-40B4-BE49-F238E27FC236}">
                <a16:creationId xmlns:a16="http://schemas.microsoft.com/office/drawing/2014/main" id="{4920AAB1-BFA6-4DE4-B03D-2FC0CE9716B6}"/>
              </a:ext>
            </a:extLst>
          </p:cNvPr>
          <p:cNvPicPr>
            <a:picLocks noChangeAspect="1" noChangeArrowheads="1"/>
          </p:cNvPicPr>
          <p:nvPr/>
        </p:nvPicPr>
        <p:blipFill>
          <a:blip r:embed="rId3" cstate="screen"/>
          <a:srcRect/>
          <a:stretch>
            <a:fillRect/>
          </a:stretch>
        </p:blipFill>
        <p:spPr bwMode="auto">
          <a:xfrm>
            <a:off x="9577045" y="3775956"/>
            <a:ext cx="124625" cy="123569"/>
          </a:xfrm>
          <a:prstGeom prst="rect">
            <a:avLst/>
          </a:prstGeom>
          <a:noFill/>
          <a:ln w="12700">
            <a:noFill/>
            <a:miter lim="800000"/>
            <a:headEnd type="none" w="lg" len="med"/>
            <a:tailEnd type="none" w="lg" len="med"/>
          </a:ln>
          <a:effectLst/>
        </p:spPr>
      </p:pic>
      <p:grpSp>
        <p:nvGrpSpPr>
          <p:cNvPr id="515" name="Group 514">
            <a:extLst>
              <a:ext uri="{FF2B5EF4-FFF2-40B4-BE49-F238E27FC236}">
                <a16:creationId xmlns:a16="http://schemas.microsoft.com/office/drawing/2014/main" id="{87F79132-FC21-4B34-84FB-EC49FA264468}"/>
              </a:ext>
            </a:extLst>
          </p:cNvPr>
          <p:cNvGrpSpPr/>
          <p:nvPr/>
        </p:nvGrpSpPr>
        <p:grpSpPr>
          <a:xfrm rot="6631883">
            <a:off x="9951346" y="3364366"/>
            <a:ext cx="1544347" cy="1275807"/>
            <a:chOff x="7331164" y="2610778"/>
            <a:chExt cx="2516626" cy="1922962"/>
          </a:xfrm>
        </p:grpSpPr>
        <p:grpSp>
          <p:nvGrpSpPr>
            <p:cNvPr id="516" name="Group 515">
              <a:extLst>
                <a:ext uri="{FF2B5EF4-FFF2-40B4-BE49-F238E27FC236}">
                  <a16:creationId xmlns:a16="http://schemas.microsoft.com/office/drawing/2014/main" id="{0C90BD74-5E64-4871-BD3D-79C8B41B9BD5}"/>
                </a:ext>
              </a:extLst>
            </p:cNvPr>
            <p:cNvGrpSpPr/>
            <p:nvPr/>
          </p:nvGrpSpPr>
          <p:grpSpPr>
            <a:xfrm>
              <a:off x="7331164" y="3239774"/>
              <a:ext cx="657768" cy="378452"/>
              <a:chOff x="4777947" y="3207622"/>
              <a:chExt cx="657768" cy="378452"/>
            </a:xfrm>
          </p:grpSpPr>
          <p:grpSp>
            <p:nvGrpSpPr>
              <p:cNvPr id="745" name="Group 744">
                <a:extLst>
                  <a:ext uri="{FF2B5EF4-FFF2-40B4-BE49-F238E27FC236}">
                    <a16:creationId xmlns:a16="http://schemas.microsoft.com/office/drawing/2014/main" id="{2E07BA0A-DE0D-4D18-A0C4-4AC31E6A4436}"/>
                  </a:ext>
                </a:extLst>
              </p:cNvPr>
              <p:cNvGrpSpPr/>
              <p:nvPr/>
            </p:nvGrpSpPr>
            <p:grpSpPr>
              <a:xfrm>
                <a:off x="4777947" y="3207622"/>
                <a:ext cx="499826" cy="320263"/>
                <a:chOff x="4503627" y="2218458"/>
                <a:chExt cx="499826" cy="320263"/>
              </a:xfrm>
            </p:grpSpPr>
            <p:grpSp>
              <p:nvGrpSpPr>
                <p:cNvPr id="753" name="Group 176">
                  <a:extLst>
                    <a:ext uri="{FF2B5EF4-FFF2-40B4-BE49-F238E27FC236}">
                      <a16:creationId xmlns:a16="http://schemas.microsoft.com/office/drawing/2014/main" id="{C8E383A9-31A2-4BCB-9206-E47D628D8EC9}"/>
                    </a:ext>
                  </a:extLst>
                </p:cNvPr>
                <p:cNvGrpSpPr/>
                <p:nvPr/>
              </p:nvGrpSpPr>
              <p:grpSpPr>
                <a:xfrm>
                  <a:off x="4503627" y="2301538"/>
                  <a:ext cx="300259" cy="237183"/>
                  <a:chOff x="2962956" y="2115885"/>
                  <a:chExt cx="300259" cy="237183"/>
                </a:xfrm>
              </p:grpSpPr>
              <p:pic>
                <p:nvPicPr>
                  <p:cNvPr id="757" name="Picture 24 1">
                    <a:extLst>
                      <a:ext uri="{FF2B5EF4-FFF2-40B4-BE49-F238E27FC236}">
                        <a16:creationId xmlns:a16="http://schemas.microsoft.com/office/drawing/2014/main" id="{275BDEC0-3F7B-423A-BEE3-684BA9E24B5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58" name="Picture 24 2">
                    <a:extLst>
                      <a:ext uri="{FF2B5EF4-FFF2-40B4-BE49-F238E27FC236}">
                        <a16:creationId xmlns:a16="http://schemas.microsoft.com/office/drawing/2014/main" id="{8A915D36-0B06-4FF9-AEB8-61CCFF7FE39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54" name="Group 179">
                  <a:extLst>
                    <a:ext uri="{FF2B5EF4-FFF2-40B4-BE49-F238E27FC236}">
                      <a16:creationId xmlns:a16="http://schemas.microsoft.com/office/drawing/2014/main" id="{E6C51A8A-3F17-4953-9D9D-93CF8442F02C}"/>
                    </a:ext>
                  </a:extLst>
                </p:cNvPr>
                <p:cNvGrpSpPr/>
                <p:nvPr/>
              </p:nvGrpSpPr>
              <p:grpSpPr>
                <a:xfrm>
                  <a:off x="4719823" y="2218458"/>
                  <a:ext cx="283630" cy="253824"/>
                  <a:chOff x="6986427" y="2972145"/>
                  <a:chExt cx="283630" cy="253824"/>
                </a:xfrm>
              </p:grpSpPr>
              <p:pic>
                <p:nvPicPr>
                  <p:cNvPr id="755" name="Picture 24 3">
                    <a:extLst>
                      <a:ext uri="{FF2B5EF4-FFF2-40B4-BE49-F238E27FC236}">
                        <a16:creationId xmlns:a16="http://schemas.microsoft.com/office/drawing/2014/main" id="{CA454EE4-89E3-41CB-8CF1-013461C0233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56" name="Picture 24 4">
                    <a:extLst>
                      <a:ext uri="{FF2B5EF4-FFF2-40B4-BE49-F238E27FC236}">
                        <a16:creationId xmlns:a16="http://schemas.microsoft.com/office/drawing/2014/main" id="{131E1DCB-0364-4075-A759-660A2C1C384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46" name="Group 745">
                <a:extLst>
                  <a:ext uri="{FF2B5EF4-FFF2-40B4-BE49-F238E27FC236}">
                    <a16:creationId xmlns:a16="http://schemas.microsoft.com/office/drawing/2014/main" id="{D605E833-DD6E-49A1-9A2D-A0C314F8754C}"/>
                  </a:ext>
                </a:extLst>
              </p:cNvPr>
              <p:cNvGrpSpPr/>
              <p:nvPr/>
            </p:nvGrpSpPr>
            <p:grpSpPr>
              <a:xfrm>
                <a:off x="4935889" y="3265811"/>
                <a:ext cx="499826" cy="320263"/>
                <a:chOff x="4503627" y="2218458"/>
                <a:chExt cx="499826" cy="320263"/>
              </a:xfrm>
            </p:grpSpPr>
            <p:grpSp>
              <p:nvGrpSpPr>
                <p:cNvPr id="747" name="Group 176">
                  <a:extLst>
                    <a:ext uri="{FF2B5EF4-FFF2-40B4-BE49-F238E27FC236}">
                      <a16:creationId xmlns:a16="http://schemas.microsoft.com/office/drawing/2014/main" id="{477EE724-9D32-4526-8C58-20F3BD1664AA}"/>
                    </a:ext>
                  </a:extLst>
                </p:cNvPr>
                <p:cNvGrpSpPr/>
                <p:nvPr/>
              </p:nvGrpSpPr>
              <p:grpSpPr>
                <a:xfrm>
                  <a:off x="4503627" y="2301538"/>
                  <a:ext cx="300259" cy="237183"/>
                  <a:chOff x="2962956" y="2115885"/>
                  <a:chExt cx="300259" cy="237183"/>
                </a:xfrm>
              </p:grpSpPr>
              <p:pic>
                <p:nvPicPr>
                  <p:cNvPr id="751" name="Picture 24 5">
                    <a:extLst>
                      <a:ext uri="{FF2B5EF4-FFF2-40B4-BE49-F238E27FC236}">
                        <a16:creationId xmlns:a16="http://schemas.microsoft.com/office/drawing/2014/main" id="{1AFF4335-D774-436B-9381-026E7174972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52" name="Picture 24 6">
                    <a:extLst>
                      <a:ext uri="{FF2B5EF4-FFF2-40B4-BE49-F238E27FC236}">
                        <a16:creationId xmlns:a16="http://schemas.microsoft.com/office/drawing/2014/main" id="{25C697FE-880B-4943-B34E-AEE14C95666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8" name="Group 179">
                  <a:extLst>
                    <a:ext uri="{FF2B5EF4-FFF2-40B4-BE49-F238E27FC236}">
                      <a16:creationId xmlns:a16="http://schemas.microsoft.com/office/drawing/2014/main" id="{88B49B58-6C94-4D7D-9141-F6326F2042F7}"/>
                    </a:ext>
                  </a:extLst>
                </p:cNvPr>
                <p:cNvGrpSpPr/>
                <p:nvPr/>
              </p:nvGrpSpPr>
              <p:grpSpPr>
                <a:xfrm>
                  <a:off x="4719823" y="2218458"/>
                  <a:ext cx="283630" cy="253824"/>
                  <a:chOff x="6986427" y="2972145"/>
                  <a:chExt cx="283630" cy="253824"/>
                </a:xfrm>
              </p:grpSpPr>
              <p:pic>
                <p:nvPicPr>
                  <p:cNvPr id="749" name="Picture 24 7">
                    <a:extLst>
                      <a:ext uri="{FF2B5EF4-FFF2-40B4-BE49-F238E27FC236}">
                        <a16:creationId xmlns:a16="http://schemas.microsoft.com/office/drawing/2014/main" id="{6047F4DE-FA08-4733-B753-EB352958D8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50" name="Picture 24 8">
                    <a:extLst>
                      <a:ext uri="{FF2B5EF4-FFF2-40B4-BE49-F238E27FC236}">
                        <a16:creationId xmlns:a16="http://schemas.microsoft.com/office/drawing/2014/main" id="{863FECFA-CC83-409C-B780-1FB836E326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7" name="Group 516">
              <a:extLst>
                <a:ext uri="{FF2B5EF4-FFF2-40B4-BE49-F238E27FC236}">
                  <a16:creationId xmlns:a16="http://schemas.microsoft.com/office/drawing/2014/main" id="{281F206F-C234-4078-9489-DEB0F192EBE1}"/>
                </a:ext>
              </a:extLst>
            </p:cNvPr>
            <p:cNvGrpSpPr/>
            <p:nvPr/>
          </p:nvGrpSpPr>
          <p:grpSpPr>
            <a:xfrm>
              <a:off x="7339478" y="3515753"/>
              <a:ext cx="601238" cy="499826"/>
              <a:chOff x="5841977" y="3176030"/>
              <a:chExt cx="601238" cy="499826"/>
            </a:xfrm>
          </p:grpSpPr>
          <p:grpSp>
            <p:nvGrpSpPr>
              <p:cNvPr id="731" name="Group 730">
                <a:extLst>
                  <a:ext uri="{FF2B5EF4-FFF2-40B4-BE49-F238E27FC236}">
                    <a16:creationId xmlns:a16="http://schemas.microsoft.com/office/drawing/2014/main" id="{91EFFD6F-B3D6-41D3-B2FE-1C5B7888501F}"/>
                  </a:ext>
                </a:extLst>
              </p:cNvPr>
              <p:cNvGrpSpPr/>
              <p:nvPr/>
            </p:nvGrpSpPr>
            <p:grpSpPr>
              <a:xfrm rot="19742345">
                <a:off x="5841977" y="3207622"/>
                <a:ext cx="499826" cy="320263"/>
                <a:chOff x="4503627" y="2218458"/>
                <a:chExt cx="499826" cy="320263"/>
              </a:xfrm>
            </p:grpSpPr>
            <p:grpSp>
              <p:nvGrpSpPr>
                <p:cNvPr id="739" name="Group 176">
                  <a:extLst>
                    <a:ext uri="{FF2B5EF4-FFF2-40B4-BE49-F238E27FC236}">
                      <a16:creationId xmlns:a16="http://schemas.microsoft.com/office/drawing/2014/main" id="{7C95873D-2788-4FB1-8B3E-F44E22FB4FAA}"/>
                    </a:ext>
                  </a:extLst>
                </p:cNvPr>
                <p:cNvGrpSpPr/>
                <p:nvPr/>
              </p:nvGrpSpPr>
              <p:grpSpPr>
                <a:xfrm>
                  <a:off x="4503627" y="2301538"/>
                  <a:ext cx="300259" cy="237183"/>
                  <a:chOff x="2962956" y="2115885"/>
                  <a:chExt cx="300259" cy="237183"/>
                </a:xfrm>
              </p:grpSpPr>
              <p:pic>
                <p:nvPicPr>
                  <p:cNvPr id="743" name="Picture 24 9">
                    <a:extLst>
                      <a:ext uri="{FF2B5EF4-FFF2-40B4-BE49-F238E27FC236}">
                        <a16:creationId xmlns:a16="http://schemas.microsoft.com/office/drawing/2014/main" id="{37332FA9-8049-468E-B1DA-57F8067EE73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44" name="Picture 24 10">
                    <a:extLst>
                      <a:ext uri="{FF2B5EF4-FFF2-40B4-BE49-F238E27FC236}">
                        <a16:creationId xmlns:a16="http://schemas.microsoft.com/office/drawing/2014/main" id="{6CBE51EC-D999-4505-94A0-D943B1387CC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40" name="Group 179">
                  <a:extLst>
                    <a:ext uri="{FF2B5EF4-FFF2-40B4-BE49-F238E27FC236}">
                      <a16:creationId xmlns:a16="http://schemas.microsoft.com/office/drawing/2014/main" id="{53B8F37F-48F9-4EC8-A6CE-6514C3FDF030}"/>
                    </a:ext>
                  </a:extLst>
                </p:cNvPr>
                <p:cNvGrpSpPr/>
                <p:nvPr/>
              </p:nvGrpSpPr>
              <p:grpSpPr>
                <a:xfrm>
                  <a:off x="4719823" y="2218458"/>
                  <a:ext cx="283630" cy="253824"/>
                  <a:chOff x="6986427" y="2972145"/>
                  <a:chExt cx="283630" cy="253824"/>
                </a:xfrm>
              </p:grpSpPr>
              <p:pic>
                <p:nvPicPr>
                  <p:cNvPr id="741" name="Picture 24 11">
                    <a:extLst>
                      <a:ext uri="{FF2B5EF4-FFF2-40B4-BE49-F238E27FC236}">
                        <a16:creationId xmlns:a16="http://schemas.microsoft.com/office/drawing/2014/main" id="{A1FF3863-5632-45F5-9916-A7274B8FE0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42" name="Picture 24 12">
                    <a:extLst>
                      <a:ext uri="{FF2B5EF4-FFF2-40B4-BE49-F238E27FC236}">
                        <a16:creationId xmlns:a16="http://schemas.microsoft.com/office/drawing/2014/main" id="{F5652053-314C-4768-8D27-EBE55E2BC78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32" name="Group 731">
                <a:extLst>
                  <a:ext uri="{FF2B5EF4-FFF2-40B4-BE49-F238E27FC236}">
                    <a16:creationId xmlns:a16="http://schemas.microsoft.com/office/drawing/2014/main" id="{FC51470D-266E-40E2-B85D-AC843DC66D44}"/>
                  </a:ext>
                </a:extLst>
              </p:cNvPr>
              <p:cNvGrpSpPr/>
              <p:nvPr/>
            </p:nvGrpSpPr>
            <p:grpSpPr>
              <a:xfrm rot="17239213">
                <a:off x="6033171" y="3265811"/>
                <a:ext cx="499826" cy="320263"/>
                <a:chOff x="4503627" y="2218458"/>
                <a:chExt cx="499826" cy="320263"/>
              </a:xfrm>
            </p:grpSpPr>
            <p:grpSp>
              <p:nvGrpSpPr>
                <p:cNvPr id="733" name="Group 176">
                  <a:extLst>
                    <a:ext uri="{FF2B5EF4-FFF2-40B4-BE49-F238E27FC236}">
                      <a16:creationId xmlns:a16="http://schemas.microsoft.com/office/drawing/2014/main" id="{CFAF5DE0-7DB8-4581-A382-56E005D8D303}"/>
                    </a:ext>
                  </a:extLst>
                </p:cNvPr>
                <p:cNvGrpSpPr/>
                <p:nvPr/>
              </p:nvGrpSpPr>
              <p:grpSpPr>
                <a:xfrm>
                  <a:off x="4503627" y="2301538"/>
                  <a:ext cx="300259" cy="237183"/>
                  <a:chOff x="2962956" y="2115885"/>
                  <a:chExt cx="300259" cy="237183"/>
                </a:xfrm>
              </p:grpSpPr>
              <p:pic>
                <p:nvPicPr>
                  <p:cNvPr id="737" name="Picture 24 13">
                    <a:extLst>
                      <a:ext uri="{FF2B5EF4-FFF2-40B4-BE49-F238E27FC236}">
                        <a16:creationId xmlns:a16="http://schemas.microsoft.com/office/drawing/2014/main" id="{9D689827-E444-4B1F-A0C7-406C47AD47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8" name="Picture 24 14">
                    <a:extLst>
                      <a:ext uri="{FF2B5EF4-FFF2-40B4-BE49-F238E27FC236}">
                        <a16:creationId xmlns:a16="http://schemas.microsoft.com/office/drawing/2014/main" id="{CA0B2198-E72B-49A6-B99D-19CB94742B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34" name="Group 179">
                  <a:extLst>
                    <a:ext uri="{FF2B5EF4-FFF2-40B4-BE49-F238E27FC236}">
                      <a16:creationId xmlns:a16="http://schemas.microsoft.com/office/drawing/2014/main" id="{C4910F4D-2761-48CA-BBD3-677206A65AD3}"/>
                    </a:ext>
                  </a:extLst>
                </p:cNvPr>
                <p:cNvGrpSpPr/>
                <p:nvPr/>
              </p:nvGrpSpPr>
              <p:grpSpPr>
                <a:xfrm>
                  <a:off x="4719823" y="2218458"/>
                  <a:ext cx="283630" cy="253824"/>
                  <a:chOff x="6986427" y="2972145"/>
                  <a:chExt cx="283630" cy="253824"/>
                </a:xfrm>
              </p:grpSpPr>
              <p:pic>
                <p:nvPicPr>
                  <p:cNvPr id="735" name="Picture 24 15">
                    <a:extLst>
                      <a:ext uri="{FF2B5EF4-FFF2-40B4-BE49-F238E27FC236}">
                        <a16:creationId xmlns:a16="http://schemas.microsoft.com/office/drawing/2014/main" id="{38C7DD4B-EA5D-4C73-A178-31236107474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36" name="Picture 24 16">
                    <a:extLst>
                      <a:ext uri="{FF2B5EF4-FFF2-40B4-BE49-F238E27FC236}">
                        <a16:creationId xmlns:a16="http://schemas.microsoft.com/office/drawing/2014/main" id="{7F287378-215C-4681-A031-148E6FF1C40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18" name="Group 517">
              <a:extLst>
                <a:ext uri="{FF2B5EF4-FFF2-40B4-BE49-F238E27FC236}">
                  <a16:creationId xmlns:a16="http://schemas.microsoft.com/office/drawing/2014/main" id="{B8C76943-9EC2-422D-A35C-1E9220DB269B}"/>
                </a:ext>
              </a:extLst>
            </p:cNvPr>
            <p:cNvGrpSpPr/>
            <p:nvPr/>
          </p:nvGrpSpPr>
          <p:grpSpPr>
            <a:xfrm>
              <a:off x="7808591" y="3259170"/>
              <a:ext cx="1055948" cy="610380"/>
              <a:chOff x="6261214" y="3135578"/>
              <a:chExt cx="1055948" cy="610380"/>
            </a:xfrm>
          </p:grpSpPr>
          <p:grpSp>
            <p:nvGrpSpPr>
              <p:cNvPr id="701" name="Group 700">
                <a:extLst>
                  <a:ext uri="{FF2B5EF4-FFF2-40B4-BE49-F238E27FC236}">
                    <a16:creationId xmlns:a16="http://schemas.microsoft.com/office/drawing/2014/main" id="{F3DEC80D-B428-4E1F-8DB9-DDDF0721F140}"/>
                  </a:ext>
                </a:extLst>
              </p:cNvPr>
              <p:cNvGrpSpPr/>
              <p:nvPr/>
            </p:nvGrpSpPr>
            <p:grpSpPr>
              <a:xfrm>
                <a:off x="6659394" y="3135578"/>
                <a:ext cx="657768" cy="378452"/>
                <a:chOff x="4777947" y="3207622"/>
                <a:chExt cx="657768" cy="378452"/>
              </a:xfrm>
            </p:grpSpPr>
            <p:grpSp>
              <p:nvGrpSpPr>
                <p:cNvPr id="717" name="Group 716">
                  <a:extLst>
                    <a:ext uri="{FF2B5EF4-FFF2-40B4-BE49-F238E27FC236}">
                      <a16:creationId xmlns:a16="http://schemas.microsoft.com/office/drawing/2014/main" id="{39E15944-5A5C-40DF-B2FF-DCA835071AE7}"/>
                    </a:ext>
                  </a:extLst>
                </p:cNvPr>
                <p:cNvGrpSpPr/>
                <p:nvPr/>
              </p:nvGrpSpPr>
              <p:grpSpPr>
                <a:xfrm>
                  <a:off x="4777947" y="3207622"/>
                  <a:ext cx="499826" cy="320263"/>
                  <a:chOff x="4503627" y="2218458"/>
                  <a:chExt cx="499826" cy="320263"/>
                </a:xfrm>
              </p:grpSpPr>
              <p:grpSp>
                <p:nvGrpSpPr>
                  <p:cNvPr id="725" name="Group 176">
                    <a:extLst>
                      <a:ext uri="{FF2B5EF4-FFF2-40B4-BE49-F238E27FC236}">
                        <a16:creationId xmlns:a16="http://schemas.microsoft.com/office/drawing/2014/main" id="{7C765F06-5317-4EC5-B8E8-A4C918AAD61A}"/>
                      </a:ext>
                    </a:extLst>
                  </p:cNvPr>
                  <p:cNvGrpSpPr/>
                  <p:nvPr/>
                </p:nvGrpSpPr>
                <p:grpSpPr>
                  <a:xfrm>
                    <a:off x="4503627" y="2301538"/>
                    <a:ext cx="300259" cy="237183"/>
                    <a:chOff x="2962956" y="2115885"/>
                    <a:chExt cx="300259" cy="237183"/>
                  </a:xfrm>
                </p:grpSpPr>
                <p:pic>
                  <p:nvPicPr>
                    <p:cNvPr id="729" name="Picture 24 17">
                      <a:extLst>
                        <a:ext uri="{FF2B5EF4-FFF2-40B4-BE49-F238E27FC236}">
                          <a16:creationId xmlns:a16="http://schemas.microsoft.com/office/drawing/2014/main" id="{F315F062-D8D8-48A4-85DD-E74AC83A121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30" name="Picture 24 18">
                      <a:extLst>
                        <a:ext uri="{FF2B5EF4-FFF2-40B4-BE49-F238E27FC236}">
                          <a16:creationId xmlns:a16="http://schemas.microsoft.com/office/drawing/2014/main" id="{03613C81-F209-464B-9A4D-241BF7E5EF0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6" name="Group 179">
                    <a:extLst>
                      <a:ext uri="{FF2B5EF4-FFF2-40B4-BE49-F238E27FC236}">
                        <a16:creationId xmlns:a16="http://schemas.microsoft.com/office/drawing/2014/main" id="{C1EA173A-0383-4B3A-83EF-5A2AC64B4A0F}"/>
                      </a:ext>
                    </a:extLst>
                  </p:cNvPr>
                  <p:cNvGrpSpPr/>
                  <p:nvPr/>
                </p:nvGrpSpPr>
                <p:grpSpPr>
                  <a:xfrm>
                    <a:off x="4719823" y="2218458"/>
                    <a:ext cx="283630" cy="253824"/>
                    <a:chOff x="6986427" y="2972145"/>
                    <a:chExt cx="283630" cy="253824"/>
                  </a:xfrm>
                </p:grpSpPr>
                <p:pic>
                  <p:nvPicPr>
                    <p:cNvPr id="727" name="Picture 24 19">
                      <a:extLst>
                        <a:ext uri="{FF2B5EF4-FFF2-40B4-BE49-F238E27FC236}">
                          <a16:creationId xmlns:a16="http://schemas.microsoft.com/office/drawing/2014/main" id="{9BE0EA54-84EF-44C4-968F-B0093F9719A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28" name="Picture 24 20">
                      <a:extLst>
                        <a:ext uri="{FF2B5EF4-FFF2-40B4-BE49-F238E27FC236}">
                          <a16:creationId xmlns:a16="http://schemas.microsoft.com/office/drawing/2014/main" id="{6DF7CF19-525C-4EFF-9C49-F1916B9EA16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18" name="Group 717">
                  <a:extLst>
                    <a:ext uri="{FF2B5EF4-FFF2-40B4-BE49-F238E27FC236}">
                      <a16:creationId xmlns:a16="http://schemas.microsoft.com/office/drawing/2014/main" id="{DB82B8E3-0924-4122-8F06-88471F437790}"/>
                    </a:ext>
                  </a:extLst>
                </p:cNvPr>
                <p:cNvGrpSpPr/>
                <p:nvPr/>
              </p:nvGrpSpPr>
              <p:grpSpPr>
                <a:xfrm>
                  <a:off x="4935889" y="3265811"/>
                  <a:ext cx="499826" cy="320263"/>
                  <a:chOff x="4503627" y="2218458"/>
                  <a:chExt cx="499826" cy="320263"/>
                </a:xfrm>
              </p:grpSpPr>
              <p:grpSp>
                <p:nvGrpSpPr>
                  <p:cNvPr id="719" name="Group 176">
                    <a:extLst>
                      <a:ext uri="{FF2B5EF4-FFF2-40B4-BE49-F238E27FC236}">
                        <a16:creationId xmlns:a16="http://schemas.microsoft.com/office/drawing/2014/main" id="{6A26C4EA-CCE0-4FDF-ADF4-D22703975B91}"/>
                      </a:ext>
                    </a:extLst>
                  </p:cNvPr>
                  <p:cNvGrpSpPr/>
                  <p:nvPr/>
                </p:nvGrpSpPr>
                <p:grpSpPr>
                  <a:xfrm>
                    <a:off x="4503627" y="2301538"/>
                    <a:ext cx="300259" cy="237183"/>
                    <a:chOff x="2962956" y="2115885"/>
                    <a:chExt cx="300259" cy="237183"/>
                  </a:xfrm>
                </p:grpSpPr>
                <p:pic>
                  <p:nvPicPr>
                    <p:cNvPr id="723" name="Picture 24 21">
                      <a:extLst>
                        <a:ext uri="{FF2B5EF4-FFF2-40B4-BE49-F238E27FC236}">
                          <a16:creationId xmlns:a16="http://schemas.microsoft.com/office/drawing/2014/main" id="{B47F7574-364D-41A5-9F99-04A9E0277BF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24" name="Picture 24 22">
                      <a:extLst>
                        <a:ext uri="{FF2B5EF4-FFF2-40B4-BE49-F238E27FC236}">
                          <a16:creationId xmlns:a16="http://schemas.microsoft.com/office/drawing/2014/main" id="{F3C435F8-EF48-4778-9C3A-133B83C5F5B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20" name="Group 179">
                    <a:extLst>
                      <a:ext uri="{FF2B5EF4-FFF2-40B4-BE49-F238E27FC236}">
                        <a16:creationId xmlns:a16="http://schemas.microsoft.com/office/drawing/2014/main" id="{CB33853C-D93D-43C3-BEFC-9E30335D1B15}"/>
                      </a:ext>
                    </a:extLst>
                  </p:cNvPr>
                  <p:cNvGrpSpPr/>
                  <p:nvPr/>
                </p:nvGrpSpPr>
                <p:grpSpPr>
                  <a:xfrm>
                    <a:off x="4719823" y="2218458"/>
                    <a:ext cx="283630" cy="253824"/>
                    <a:chOff x="6986427" y="2972145"/>
                    <a:chExt cx="283630" cy="253824"/>
                  </a:xfrm>
                </p:grpSpPr>
                <p:pic>
                  <p:nvPicPr>
                    <p:cNvPr id="721" name="Picture 24 23">
                      <a:extLst>
                        <a:ext uri="{FF2B5EF4-FFF2-40B4-BE49-F238E27FC236}">
                          <a16:creationId xmlns:a16="http://schemas.microsoft.com/office/drawing/2014/main" id="{91C1E95D-DEC5-4B2A-90A4-33293772AC6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22" name="Picture 24 24">
                      <a:extLst>
                        <a:ext uri="{FF2B5EF4-FFF2-40B4-BE49-F238E27FC236}">
                          <a16:creationId xmlns:a16="http://schemas.microsoft.com/office/drawing/2014/main" id="{DFA546B4-0FF5-45D6-9618-BFE7D5846A2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02" name="Group 701">
                <a:extLst>
                  <a:ext uri="{FF2B5EF4-FFF2-40B4-BE49-F238E27FC236}">
                    <a16:creationId xmlns:a16="http://schemas.microsoft.com/office/drawing/2014/main" id="{C46F7F07-8946-462A-8852-6A6E51DED283}"/>
                  </a:ext>
                </a:extLst>
              </p:cNvPr>
              <p:cNvGrpSpPr/>
              <p:nvPr/>
            </p:nvGrpSpPr>
            <p:grpSpPr>
              <a:xfrm rot="18877668">
                <a:off x="6210508" y="3195426"/>
                <a:ext cx="601238" cy="499826"/>
                <a:chOff x="5841977" y="3176030"/>
                <a:chExt cx="601238" cy="499826"/>
              </a:xfrm>
            </p:grpSpPr>
            <p:grpSp>
              <p:nvGrpSpPr>
                <p:cNvPr id="703" name="Group 702">
                  <a:extLst>
                    <a:ext uri="{FF2B5EF4-FFF2-40B4-BE49-F238E27FC236}">
                      <a16:creationId xmlns:a16="http://schemas.microsoft.com/office/drawing/2014/main" id="{7D97BE80-5B29-414F-9AA0-071BB46C4F52}"/>
                    </a:ext>
                  </a:extLst>
                </p:cNvPr>
                <p:cNvGrpSpPr/>
                <p:nvPr/>
              </p:nvGrpSpPr>
              <p:grpSpPr>
                <a:xfrm rot="19742345">
                  <a:off x="5841977" y="3207622"/>
                  <a:ext cx="499826" cy="320263"/>
                  <a:chOff x="4503627" y="2218458"/>
                  <a:chExt cx="499826" cy="320263"/>
                </a:xfrm>
              </p:grpSpPr>
              <p:grpSp>
                <p:nvGrpSpPr>
                  <p:cNvPr id="711" name="Group 176">
                    <a:extLst>
                      <a:ext uri="{FF2B5EF4-FFF2-40B4-BE49-F238E27FC236}">
                        <a16:creationId xmlns:a16="http://schemas.microsoft.com/office/drawing/2014/main" id="{D62A4B1C-E545-4C04-95DB-70838FDCCE2B}"/>
                      </a:ext>
                    </a:extLst>
                  </p:cNvPr>
                  <p:cNvGrpSpPr/>
                  <p:nvPr/>
                </p:nvGrpSpPr>
                <p:grpSpPr>
                  <a:xfrm>
                    <a:off x="4503627" y="2301538"/>
                    <a:ext cx="300259" cy="237183"/>
                    <a:chOff x="2962956" y="2115885"/>
                    <a:chExt cx="300259" cy="237183"/>
                  </a:xfrm>
                </p:grpSpPr>
                <p:pic>
                  <p:nvPicPr>
                    <p:cNvPr id="715" name="Picture 24 25">
                      <a:extLst>
                        <a:ext uri="{FF2B5EF4-FFF2-40B4-BE49-F238E27FC236}">
                          <a16:creationId xmlns:a16="http://schemas.microsoft.com/office/drawing/2014/main" id="{C3BF0EB3-C1AD-4F91-A38D-4F29043028B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16" name="Picture 24 26">
                      <a:extLst>
                        <a:ext uri="{FF2B5EF4-FFF2-40B4-BE49-F238E27FC236}">
                          <a16:creationId xmlns:a16="http://schemas.microsoft.com/office/drawing/2014/main" id="{1C63B012-BA70-4AF4-801C-87D69C88B68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12" name="Group 179">
                    <a:extLst>
                      <a:ext uri="{FF2B5EF4-FFF2-40B4-BE49-F238E27FC236}">
                        <a16:creationId xmlns:a16="http://schemas.microsoft.com/office/drawing/2014/main" id="{5D48C591-4135-496C-8E1C-3E634A2C921F}"/>
                      </a:ext>
                    </a:extLst>
                  </p:cNvPr>
                  <p:cNvGrpSpPr/>
                  <p:nvPr/>
                </p:nvGrpSpPr>
                <p:grpSpPr>
                  <a:xfrm>
                    <a:off x="4719823" y="2218458"/>
                    <a:ext cx="283630" cy="253824"/>
                    <a:chOff x="6986427" y="2972145"/>
                    <a:chExt cx="283630" cy="253824"/>
                  </a:xfrm>
                </p:grpSpPr>
                <p:pic>
                  <p:nvPicPr>
                    <p:cNvPr id="713" name="Picture 24 27">
                      <a:extLst>
                        <a:ext uri="{FF2B5EF4-FFF2-40B4-BE49-F238E27FC236}">
                          <a16:creationId xmlns:a16="http://schemas.microsoft.com/office/drawing/2014/main" id="{1C679E4D-769A-4DFB-B35E-15A688AAA3C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14" name="Picture 24 28">
                      <a:extLst>
                        <a:ext uri="{FF2B5EF4-FFF2-40B4-BE49-F238E27FC236}">
                          <a16:creationId xmlns:a16="http://schemas.microsoft.com/office/drawing/2014/main" id="{CF42E44C-85BB-4859-B592-231991EFFD2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04" name="Group 703">
                  <a:extLst>
                    <a:ext uri="{FF2B5EF4-FFF2-40B4-BE49-F238E27FC236}">
                      <a16:creationId xmlns:a16="http://schemas.microsoft.com/office/drawing/2014/main" id="{A755581B-3B2B-4847-A10A-BB0AF9A0AD86}"/>
                    </a:ext>
                  </a:extLst>
                </p:cNvPr>
                <p:cNvGrpSpPr/>
                <p:nvPr/>
              </p:nvGrpSpPr>
              <p:grpSpPr>
                <a:xfrm rot="17239213">
                  <a:off x="6033171" y="3265811"/>
                  <a:ext cx="499826" cy="320263"/>
                  <a:chOff x="4503627" y="2218458"/>
                  <a:chExt cx="499826" cy="320263"/>
                </a:xfrm>
              </p:grpSpPr>
              <p:grpSp>
                <p:nvGrpSpPr>
                  <p:cNvPr id="705" name="Group 176">
                    <a:extLst>
                      <a:ext uri="{FF2B5EF4-FFF2-40B4-BE49-F238E27FC236}">
                        <a16:creationId xmlns:a16="http://schemas.microsoft.com/office/drawing/2014/main" id="{1392E0F4-AD84-4003-8574-DFB25CB0E254}"/>
                      </a:ext>
                    </a:extLst>
                  </p:cNvPr>
                  <p:cNvGrpSpPr/>
                  <p:nvPr/>
                </p:nvGrpSpPr>
                <p:grpSpPr>
                  <a:xfrm>
                    <a:off x="4503627" y="2301538"/>
                    <a:ext cx="300259" cy="237183"/>
                    <a:chOff x="2962956" y="2115885"/>
                    <a:chExt cx="300259" cy="237183"/>
                  </a:xfrm>
                </p:grpSpPr>
                <p:pic>
                  <p:nvPicPr>
                    <p:cNvPr id="709" name="Picture 24 29">
                      <a:extLst>
                        <a:ext uri="{FF2B5EF4-FFF2-40B4-BE49-F238E27FC236}">
                          <a16:creationId xmlns:a16="http://schemas.microsoft.com/office/drawing/2014/main" id="{EDD0DB5A-0673-41C9-8A7A-BC4BCC44DA8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10" name="Picture 24 30">
                      <a:extLst>
                        <a:ext uri="{FF2B5EF4-FFF2-40B4-BE49-F238E27FC236}">
                          <a16:creationId xmlns:a16="http://schemas.microsoft.com/office/drawing/2014/main" id="{31FBB8EC-D4DC-48A2-B8A9-3BD05951685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06" name="Group 179">
                    <a:extLst>
                      <a:ext uri="{FF2B5EF4-FFF2-40B4-BE49-F238E27FC236}">
                        <a16:creationId xmlns:a16="http://schemas.microsoft.com/office/drawing/2014/main" id="{3F865E32-D296-4841-8886-9585355AB716}"/>
                      </a:ext>
                    </a:extLst>
                  </p:cNvPr>
                  <p:cNvGrpSpPr/>
                  <p:nvPr/>
                </p:nvGrpSpPr>
                <p:grpSpPr>
                  <a:xfrm>
                    <a:off x="4719823" y="2218458"/>
                    <a:ext cx="283630" cy="253824"/>
                    <a:chOff x="6986427" y="2972145"/>
                    <a:chExt cx="283630" cy="253824"/>
                  </a:xfrm>
                </p:grpSpPr>
                <p:pic>
                  <p:nvPicPr>
                    <p:cNvPr id="707" name="Picture 24 31">
                      <a:extLst>
                        <a:ext uri="{FF2B5EF4-FFF2-40B4-BE49-F238E27FC236}">
                          <a16:creationId xmlns:a16="http://schemas.microsoft.com/office/drawing/2014/main" id="{0DD068A6-FE6B-4E08-8928-0A139284F53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08" name="Picture 24 32">
                      <a:extLst>
                        <a:ext uri="{FF2B5EF4-FFF2-40B4-BE49-F238E27FC236}">
                          <a16:creationId xmlns:a16="http://schemas.microsoft.com/office/drawing/2014/main" id="{75F8E8B2-1A0D-4B4E-884E-B1E9570415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519" name="Group 518">
              <a:extLst>
                <a:ext uri="{FF2B5EF4-FFF2-40B4-BE49-F238E27FC236}">
                  <a16:creationId xmlns:a16="http://schemas.microsoft.com/office/drawing/2014/main" id="{0D950378-8C8E-4DEC-8413-17D1855A6C19}"/>
                </a:ext>
              </a:extLst>
            </p:cNvPr>
            <p:cNvGrpSpPr/>
            <p:nvPr/>
          </p:nvGrpSpPr>
          <p:grpSpPr>
            <a:xfrm>
              <a:off x="7782822" y="3564028"/>
              <a:ext cx="1078920" cy="969712"/>
              <a:chOff x="6792398" y="2509410"/>
              <a:chExt cx="1078920" cy="969712"/>
            </a:xfrm>
          </p:grpSpPr>
          <p:grpSp>
            <p:nvGrpSpPr>
              <p:cNvPr id="643" name="Group 642">
                <a:extLst>
                  <a:ext uri="{FF2B5EF4-FFF2-40B4-BE49-F238E27FC236}">
                    <a16:creationId xmlns:a16="http://schemas.microsoft.com/office/drawing/2014/main" id="{72FC0E3E-1C35-4BC4-B726-25E357FC0F70}"/>
                  </a:ext>
                </a:extLst>
              </p:cNvPr>
              <p:cNvGrpSpPr/>
              <p:nvPr/>
            </p:nvGrpSpPr>
            <p:grpSpPr>
              <a:xfrm>
                <a:off x="6792398" y="2703317"/>
                <a:ext cx="657768" cy="378452"/>
                <a:chOff x="4777947" y="3207622"/>
                <a:chExt cx="657768" cy="378452"/>
              </a:xfrm>
            </p:grpSpPr>
            <p:grpSp>
              <p:nvGrpSpPr>
                <p:cNvPr id="687" name="Group 686">
                  <a:extLst>
                    <a:ext uri="{FF2B5EF4-FFF2-40B4-BE49-F238E27FC236}">
                      <a16:creationId xmlns:a16="http://schemas.microsoft.com/office/drawing/2014/main" id="{37DAE74F-C3B0-4B2A-AD76-28747ABAFD33}"/>
                    </a:ext>
                  </a:extLst>
                </p:cNvPr>
                <p:cNvGrpSpPr/>
                <p:nvPr/>
              </p:nvGrpSpPr>
              <p:grpSpPr>
                <a:xfrm>
                  <a:off x="4777947" y="3207622"/>
                  <a:ext cx="499826" cy="320263"/>
                  <a:chOff x="4503627" y="2218458"/>
                  <a:chExt cx="499826" cy="320263"/>
                </a:xfrm>
              </p:grpSpPr>
              <p:grpSp>
                <p:nvGrpSpPr>
                  <p:cNvPr id="695" name="Group 176">
                    <a:extLst>
                      <a:ext uri="{FF2B5EF4-FFF2-40B4-BE49-F238E27FC236}">
                        <a16:creationId xmlns:a16="http://schemas.microsoft.com/office/drawing/2014/main" id="{D024F509-97BF-4619-A570-70D35361CA7D}"/>
                      </a:ext>
                    </a:extLst>
                  </p:cNvPr>
                  <p:cNvGrpSpPr/>
                  <p:nvPr/>
                </p:nvGrpSpPr>
                <p:grpSpPr>
                  <a:xfrm>
                    <a:off x="4503627" y="2301538"/>
                    <a:ext cx="300259" cy="237183"/>
                    <a:chOff x="2962956" y="2115885"/>
                    <a:chExt cx="300259" cy="237183"/>
                  </a:xfrm>
                </p:grpSpPr>
                <p:pic>
                  <p:nvPicPr>
                    <p:cNvPr id="699" name="Picture 24 33">
                      <a:extLst>
                        <a:ext uri="{FF2B5EF4-FFF2-40B4-BE49-F238E27FC236}">
                          <a16:creationId xmlns:a16="http://schemas.microsoft.com/office/drawing/2014/main" id="{8DF2572A-243F-451C-855D-C7AAD06005C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00" name="Picture 24 34">
                      <a:extLst>
                        <a:ext uri="{FF2B5EF4-FFF2-40B4-BE49-F238E27FC236}">
                          <a16:creationId xmlns:a16="http://schemas.microsoft.com/office/drawing/2014/main" id="{A3B67DAF-F54F-4B48-9D6E-24D5C58B719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6" name="Group 179">
                    <a:extLst>
                      <a:ext uri="{FF2B5EF4-FFF2-40B4-BE49-F238E27FC236}">
                        <a16:creationId xmlns:a16="http://schemas.microsoft.com/office/drawing/2014/main" id="{CAEEB5BB-78C9-421F-9FC0-7B0AD71202DA}"/>
                      </a:ext>
                    </a:extLst>
                  </p:cNvPr>
                  <p:cNvGrpSpPr/>
                  <p:nvPr/>
                </p:nvGrpSpPr>
                <p:grpSpPr>
                  <a:xfrm>
                    <a:off x="4719823" y="2218458"/>
                    <a:ext cx="283630" cy="253824"/>
                    <a:chOff x="6986427" y="2972145"/>
                    <a:chExt cx="283630" cy="253824"/>
                  </a:xfrm>
                </p:grpSpPr>
                <p:pic>
                  <p:nvPicPr>
                    <p:cNvPr id="697" name="Picture 24 35">
                      <a:extLst>
                        <a:ext uri="{FF2B5EF4-FFF2-40B4-BE49-F238E27FC236}">
                          <a16:creationId xmlns:a16="http://schemas.microsoft.com/office/drawing/2014/main" id="{8F7B9C27-8704-4AC2-8310-6C6DB88F9B3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98" name="Picture 24 36">
                      <a:extLst>
                        <a:ext uri="{FF2B5EF4-FFF2-40B4-BE49-F238E27FC236}">
                          <a16:creationId xmlns:a16="http://schemas.microsoft.com/office/drawing/2014/main" id="{FB98B48F-5F6A-4B98-B3AE-2723103B288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88" name="Group 687">
                  <a:extLst>
                    <a:ext uri="{FF2B5EF4-FFF2-40B4-BE49-F238E27FC236}">
                      <a16:creationId xmlns:a16="http://schemas.microsoft.com/office/drawing/2014/main" id="{338B52D0-3EF2-401C-B5EC-3808E7FBB8BF}"/>
                    </a:ext>
                  </a:extLst>
                </p:cNvPr>
                <p:cNvGrpSpPr/>
                <p:nvPr/>
              </p:nvGrpSpPr>
              <p:grpSpPr>
                <a:xfrm>
                  <a:off x="4935889" y="3265811"/>
                  <a:ext cx="499826" cy="320263"/>
                  <a:chOff x="4503627" y="2218458"/>
                  <a:chExt cx="499826" cy="320263"/>
                </a:xfrm>
              </p:grpSpPr>
              <p:grpSp>
                <p:nvGrpSpPr>
                  <p:cNvPr id="689" name="Group 176">
                    <a:extLst>
                      <a:ext uri="{FF2B5EF4-FFF2-40B4-BE49-F238E27FC236}">
                        <a16:creationId xmlns:a16="http://schemas.microsoft.com/office/drawing/2014/main" id="{9DE268CC-5681-4487-A605-34695CFC19CF}"/>
                      </a:ext>
                    </a:extLst>
                  </p:cNvPr>
                  <p:cNvGrpSpPr/>
                  <p:nvPr/>
                </p:nvGrpSpPr>
                <p:grpSpPr>
                  <a:xfrm>
                    <a:off x="4503627" y="2301538"/>
                    <a:ext cx="300259" cy="237183"/>
                    <a:chOff x="2962956" y="2115885"/>
                    <a:chExt cx="300259" cy="237183"/>
                  </a:xfrm>
                </p:grpSpPr>
                <p:pic>
                  <p:nvPicPr>
                    <p:cNvPr id="693" name="Picture 24 37">
                      <a:extLst>
                        <a:ext uri="{FF2B5EF4-FFF2-40B4-BE49-F238E27FC236}">
                          <a16:creationId xmlns:a16="http://schemas.microsoft.com/office/drawing/2014/main" id="{3D7D90FB-BA63-4114-83E3-709F0D8A5DE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94" name="Picture 24 38">
                      <a:extLst>
                        <a:ext uri="{FF2B5EF4-FFF2-40B4-BE49-F238E27FC236}">
                          <a16:creationId xmlns:a16="http://schemas.microsoft.com/office/drawing/2014/main" id="{10A96F3E-8D90-4A98-A657-8B01876570F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90" name="Group 179">
                    <a:extLst>
                      <a:ext uri="{FF2B5EF4-FFF2-40B4-BE49-F238E27FC236}">
                        <a16:creationId xmlns:a16="http://schemas.microsoft.com/office/drawing/2014/main" id="{E3490A54-86C5-400C-86E3-C6CF110FF7E3}"/>
                      </a:ext>
                    </a:extLst>
                  </p:cNvPr>
                  <p:cNvGrpSpPr/>
                  <p:nvPr/>
                </p:nvGrpSpPr>
                <p:grpSpPr>
                  <a:xfrm>
                    <a:off x="4719823" y="2218458"/>
                    <a:ext cx="283630" cy="253824"/>
                    <a:chOff x="6986427" y="2972145"/>
                    <a:chExt cx="283630" cy="253824"/>
                  </a:xfrm>
                </p:grpSpPr>
                <p:pic>
                  <p:nvPicPr>
                    <p:cNvPr id="691" name="Picture 24 39">
                      <a:extLst>
                        <a:ext uri="{FF2B5EF4-FFF2-40B4-BE49-F238E27FC236}">
                          <a16:creationId xmlns:a16="http://schemas.microsoft.com/office/drawing/2014/main" id="{8C7254AA-B33B-438F-A02E-A71113ACED2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92" name="Picture 24 40">
                      <a:extLst>
                        <a:ext uri="{FF2B5EF4-FFF2-40B4-BE49-F238E27FC236}">
                          <a16:creationId xmlns:a16="http://schemas.microsoft.com/office/drawing/2014/main" id="{60C24B41-292B-4353-90D9-CAC019FEA2E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4" name="Group 643">
                <a:extLst>
                  <a:ext uri="{FF2B5EF4-FFF2-40B4-BE49-F238E27FC236}">
                    <a16:creationId xmlns:a16="http://schemas.microsoft.com/office/drawing/2014/main" id="{A9482D75-D2B3-4460-A2E9-531D145CA0DB}"/>
                  </a:ext>
                </a:extLst>
              </p:cNvPr>
              <p:cNvGrpSpPr/>
              <p:nvPr/>
            </p:nvGrpSpPr>
            <p:grpSpPr>
              <a:xfrm rot="19661454">
                <a:off x="6800712" y="2979296"/>
                <a:ext cx="601238" cy="499826"/>
                <a:chOff x="5841977" y="3176030"/>
                <a:chExt cx="601238" cy="499826"/>
              </a:xfrm>
            </p:grpSpPr>
            <p:grpSp>
              <p:nvGrpSpPr>
                <p:cNvPr id="673" name="Group 672">
                  <a:extLst>
                    <a:ext uri="{FF2B5EF4-FFF2-40B4-BE49-F238E27FC236}">
                      <a16:creationId xmlns:a16="http://schemas.microsoft.com/office/drawing/2014/main" id="{CEC9DD32-422A-492F-9F1E-EA9C390CBD3D}"/>
                    </a:ext>
                  </a:extLst>
                </p:cNvPr>
                <p:cNvGrpSpPr/>
                <p:nvPr/>
              </p:nvGrpSpPr>
              <p:grpSpPr>
                <a:xfrm rot="19742345">
                  <a:off x="5841977" y="3207622"/>
                  <a:ext cx="499826" cy="320263"/>
                  <a:chOff x="4503627" y="2218458"/>
                  <a:chExt cx="499826" cy="320263"/>
                </a:xfrm>
              </p:grpSpPr>
              <p:grpSp>
                <p:nvGrpSpPr>
                  <p:cNvPr id="681" name="Group 176">
                    <a:extLst>
                      <a:ext uri="{FF2B5EF4-FFF2-40B4-BE49-F238E27FC236}">
                        <a16:creationId xmlns:a16="http://schemas.microsoft.com/office/drawing/2014/main" id="{166CC4BA-698C-47C4-A94F-B96B5272B6FA}"/>
                      </a:ext>
                    </a:extLst>
                  </p:cNvPr>
                  <p:cNvGrpSpPr/>
                  <p:nvPr/>
                </p:nvGrpSpPr>
                <p:grpSpPr>
                  <a:xfrm>
                    <a:off x="4503627" y="2301538"/>
                    <a:ext cx="300259" cy="237183"/>
                    <a:chOff x="2962956" y="2115885"/>
                    <a:chExt cx="300259" cy="237183"/>
                  </a:xfrm>
                </p:grpSpPr>
                <p:pic>
                  <p:nvPicPr>
                    <p:cNvPr id="685" name="Picture 24 41">
                      <a:extLst>
                        <a:ext uri="{FF2B5EF4-FFF2-40B4-BE49-F238E27FC236}">
                          <a16:creationId xmlns:a16="http://schemas.microsoft.com/office/drawing/2014/main" id="{7A11016A-3BC5-4D24-83DB-B1A26BDA94C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86" name="Picture 24 42">
                      <a:extLst>
                        <a:ext uri="{FF2B5EF4-FFF2-40B4-BE49-F238E27FC236}">
                          <a16:creationId xmlns:a16="http://schemas.microsoft.com/office/drawing/2014/main" id="{0AD762D2-F364-4A18-A2E5-50891EB2B42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82" name="Group 179">
                    <a:extLst>
                      <a:ext uri="{FF2B5EF4-FFF2-40B4-BE49-F238E27FC236}">
                        <a16:creationId xmlns:a16="http://schemas.microsoft.com/office/drawing/2014/main" id="{F18A66CA-410F-4276-93B5-57349BBF5C44}"/>
                      </a:ext>
                    </a:extLst>
                  </p:cNvPr>
                  <p:cNvGrpSpPr/>
                  <p:nvPr/>
                </p:nvGrpSpPr>
                <p:grpSpPr>
                  <a:xfrm>
                    <a:off x="4719823" y="2218458"/>
                    <a:ext cx="283630" cy="253824"/>
                    <a:chOff x="6986427" y="2972145"/>
                    <a:chExt cx="283630" cy="253824"/>
                  </a:xfrm>
                </p:grpSpPr>
                <p:pic>
                  <p:nvPicPr>
                    <p:cNvPr id="683" name="Picture 24 43">
                      <a:extLst>
                        <a:ext uri="{FF2B5EF4-FFF2-40B4-BE49-F238E27FC236}">
                          <a16:creationId xmlns:a16="http://schemas.microsoft.com/office/drawing/2014/main" id="{198E5989-479C-4831-B070-147F4D04AD4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84" name="Picture 24 44">
                      <a:extLst>
                        <a:ext uri="{FF2B5EF4-FFF2-40B4-BE49-F238E27FC236}">
                          <a16:creationId xmlns:a16="http://schemas.microsoft.com/office/drawing/2014/main" id="{61255772-1C7F-4C0A-B1C2-94D2A02907E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74" name="Group 673">
                  <a:extLst>
                    <a:ext uri="{FF2B5EF4-FFF2-40B4-BE49-F238E27FC236}">
                      <a16:creationId xmlns:a16="http://schemas.microsoft.com/office/drawing/2014/main" id="{A1F84FED-B43C-47AE-96A2-4F28A45244F9}"/>
                    </a:ext>
                  </a:extLst>
                </p:cNvPr>
                <p:cNvGrpSpPr/>
                <p:nvPr/>
              </p:nvGrpSpPr>
              <p:grpSpPr>
                <a:xfrm rot="17239213">
                  <a:off x="6033171" y="3265811"/>
                  <a:ext cx="499826" cy="320263"/>
                  <a:chOff x="4503627" y="2218458"/>
                  <a:chExt cx="499826" cy="320263"/>
                </a:xfrm>
              </p:grpSpPr>
              <p:grpSp>
                <p:nvGrpSpPr>
                  <p:cNvPr id="675" name="Group 176">
                    <a:extLst>
                      <a:ext uri="{FF2B5EF4-FFF2-40B4-BE49-F238E27FC236}">
                        <a16:creationId xmlns:a16="http://schemas.microsoft.com/office/drawing/2014/main" id="{FD5899C1-EF85-4BF4-B6A2-D10D72E4332D}"/>
                      </a:ext>
                    </a:extLst>
                  </p:cNvPr>
                  <p:cNvGrpSpPr/>
                  <p:nvPr/>
                </p:nvGrpSpPr>
                <p:grpSpPr>
                  <a:xfrm>
                    <a:off x="4503627" y="2301538"/>
                    <a:ext cx="300259" cy="237183"/>
                    <a:chOff x="2962956" y="2115885"/>
                    <a:chExt cx="300259" cy="237183"/>
                  </a:xfrm>
                </p:grpSpPr>
                <p:pic>
                  <p:nvPicPr>
                    <p:cNvPr id="679" name="Picture 24 45">
                      <a:extLst>
                        <a:ext uri="{FF2B5EF4-FFF2-40B4-BE49-F238E27FC236}">
                          <a16:creationId xmlns:a16="http://schemas.microsoft.com/office/drawing/2014/main" id="{9CDC6B87-B74B-46C5-ADDE-5974D68484F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80" name="Picture 24 46">
                      <a:extLst>
                        <a:ext uri="{FF2B5EF4-FFF2-40B4-BE49-F238E27FC236}">
                          <a16:creationId xmlns:a16="http://schemas.microsoft.com/office/drawing/2014/main" id="{5E713572-7C5C-4133-B769-BFCD166AEF2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76" name="Group 179">
                    <a:extLst>
                      <a:ext uri="{FF2B5EF4-FFF2-40B4-BE49-F238E27FC236}">
                        <a16:creationId xmlns:a16="http://schemas.microsoft.com/office/drawing/2014/main" id="{8A339750-3EAF-45C9-8900-C2FBF14C3740}"/>
                      </a:ext>
                    </a:extLst>
                  </p:cNvPr>
                  <p:cNvGrpSpPr/>
                  <p:nvPr/>
                </p:nvGrpSpPr>
                <p:grpSpPr>
                  <a:xfrm>
                    <a:off x="4719823" y="2218458"/>
                    <a:ext cx="283630" cy="253824"/>
                    <a:chOff x="6986427" y="2972145"/>
                    <a:chExt cx="283630" cy="253824"/>
                  </a:xfrm>
                </p:grpSpPr>
                <p:pic>
                  <p:nvPicPr>
                    <p:cNvPr id="677" name="Picture 24 47">
                      <a:extLst>
                        <a:ext uri="{FF2B5EF4-FFF2-40B4-BE49-F238E27FC236}">
                          <a16:creationId xmlns:a16="http://schemas.microsoft.com/office/drawing/2014/main" id="{3E5C3D7B-286C-43DD-924A-A208B256878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78" name="Picture 24 48">
                      <a:extLst>
                        <a:ext uri="{FF2B5EF4-FFF2-40B4-BE49-F238E27FC236}">
                          <a16:creationId xmlns:a16="http://schemas.microsoft.com/office/drawing/2014/main" id="{7A8B52DA-FDB1-45FE-80DE-CD9AFCB614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645" name="Group 644">
                <a:extLst>
                  <a:ext uri="{FF2B5EF4-FFF2-40B4-BE49-F238E27FC236}">
                    <a16:creationId xmlns:a16="http://schemas.microsoft.com/office/drawing/2014/main" id="{A8AF3787-30E2-48D1-B13C-FAB0F245C821}"/>
                  </a:ext>
                </a:extLst>
              </p:cNvPr>
              <p:cNvGrpSpPr/>
              <p:nvPr/>
            </p:nvGrpSpPr>
            <p:grpSpPr>
              <a:xfrm rot="2171672">
                <a:off x="7250310" y="2916884"/>
                <a:ext cx="559876" cy="378452"/>
                <a:chOff x="4777947" y="3207622"/>
                <a:chExt cx="559876" cy="378452"/>
              </a:xfrm>
            </p:grpSpPr>
            <p:grpSp>
              <p:nvGrpSpPr>
                <p:cNvPr id="661" name="Group 660">
                  <a:extLst>
                    <a:ext uri="{FF2B5EF4-FFF2-40B4-BE49-F238E27FC236}">
                      <a16:creationId xmlns:a16="http://schemas.microsoft.com/office/drawing/2014/main" id="{18558CA1-AFB9-4472-9241-F165DEA5D847}"/>
                    </a:ext>
                  </a:extLst>
                </p:cNvPr>
                <p:cNvGrpSpPr/>
                <p:nvPr/>
              </p:nvGrpSpPr>
              <p:grpSpPr>
                <a:xfrm>
                  <a:off x="4777947" y="3207622"/>
                  <a:ext cx="499826" cy="320263"/>
                  <a:chOff x="4503627" y="2218458"/>
                  <a:chExt cx="499826" cy="320263"/>
                </a:xfrm>
              </p:grpSpPr>
              <p:grpSp>
                <p:nvGrpSpPr>
                  <p:cNvPr id="667" name="Group 176">
                    <a:extLst>
                      <a:ext uri="{FF2B5EF4-FFF2-40B4-BE49-F238E27FC236}">
                        <a16:creationId xmlns:a16="http://schemas.microsoft.com/office/drawing/2014/main" id="{78E6E22F-0F80-4801-9E05-A7805318AC90}"/>
                      </a:ext>
                    </a:extLst>
                  </p:cNvPr>
                  <p:cNvGrpSpPr/>
                  <p:nvPr/>
                </p:nvGrpSpPr>
                <p:grpSpPr>
                  <a:xfrm>
                    <a:off x="4503627" y="2301538"/>
                    <a:ext cx="300259" cy="237183"/>
                    <a:chOff x="2962956" y="2115885"/>
                    <a:chExt cx="300259" cy="237183"/>
                  </a:xfrm>
                </p:grpSpPr>
                <p:pic>
                  <p:nvPicPr>
                    <p:cNvPr id="671" name="Picture 24 49">
                      <a:extLst>
                        <a:ext uri="{FF2B5EF4-FFF2-40B4-BE49-F238E27FC236}">
                          <a16:creationId xmlns:a16="http://schemas.microsoft.com/office/drawing/2014/main" id="{5875B98C-672F-4711-BEAE-476C87FD672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72" name="Picture 24 50">
                      <a:extLst>
                        <a:ext uri="{FF2B5EF4-FFF2-40B4-BE49-F238E27FC236}">
                          <a16:creationId xmlns:a16="http://schemas.microsoft.com/office/drawing/2014/main" id="{6CD16DC4-B489-4F9F-A01A-0DF79011747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68" name="Group 179">
                    <a:extLst>
                      <a:ext uri="{FF2B5EF4-FFF2-40B4-BE49-F238E27FC236}">
                        <a16:creationId xmlns:a16="http://schemas.microsoft.com/office/drawing/2014/main" id="{02D5B478-C3FD-4B6F-AEAF-AA82AE52355E}"/>
                      </a:ext>
                    </a:extLst>
                  </p:cNvPr>
                  <p:cNvGrpSpPr/>
                  <p:nvPr/>
                </p:nvGrpSpPr>
                <p:grpSpPr>
                  <a:xfrm>
                    <a:off x="4719823" y="2218458"/>
                    <a:ext cx="283630" cy="253824"/>
                    <a:chOff x="6986427" y="2972145"/>
                    <a:chExt cx="283630" cy="253824"/>
                  </a:xfrm>
                </p:grpSpPr>
                <p:pic>
                  <p:nvPicPr>
                    <p:cNvPr id="669" name="Picture 24 51">
                      <a:extLst>
                        <a:ext uri="{FF2B5EF4-FFF2-40B4-BE49-F238E27FC236}">
                          <a16:creationId xmlns:a16="http://schemas.microsoft.com/office/drawing/2014/main" id="{06AC9EC5-C711-4F1B-AAAC-8D9EC8FAF37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70" name="Picture 24 52">
                      <a:extLst>
                        <a:ext uri="{FF2B5EF4-FFF2-40B4-BE49-F238E27FC236}">
                          <a16:creationId xmlns:a16="http://schemas.microsoft.com/office/drawing/2014/main" id="{1DCBE66C-420C-4FC3-B935-577BFEC71D0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62" name="Group 661">
                  <a:extLst>
                    <a:ext uri="{FF2B5EF4-FFF2-40B4-BE49-F238E27FC236}">
                      <a16:creationId xmlns:a16="http://schemas.microsoft.com/office/drawing/2014/main" id="{E7CF4C9E-920F-41A4-863B-C9C108842251}"/>
                    </a:ext>
                  </a:extLst>
                </p:cNvPr>
                <p:cNvGrpSpPr/>
                <p:nvPr/>
              </p:nvGrpSpPr>
              <p:grpSpPr>
                <a:xfrm>
                  <a:off x="4935889" y="3332310"/>
                  <a:ext cx="401934" cy="253764"/>
                  <a:chOff x="4503627" y="2284957"/>
                  <a:chExt cx="401934" cy="253764"/>
                </a:xfrm>
              </p:grpSpPr>
              <p:grpSp>
                <p:nvGrpSpPr>
                  <p:cNvPr id="663" name="Group 176">
                    <a:extLst>
                      <a:ext uri="{FF2B5EF4-FFF2-40B4-BE49-F238E27FC236}">
                        <a16:creationId xmlns:a16="http://schemas.microsoft.com/office/drawing/2014/main" id="{6D7CC7F4-8A42-43EE-A942-2572F5BC5A35}"/>
                      </a:ext>
                    </a:extLst>
                  </p:cNvPr>
                  <p:cNvGrpSpPr/>
                  <p:nvPr/>
                </p:nvGrpSpPr>
                <p:grpSpPr>
                  <a:xfrm>
                    <a:off x="4503627" y="2301538"/>
                    <a:ext cx="300259" cy="237183"/>
                    <a:chOff x="2962956" y="2115885"/>
                    <a:chExt cx="300259" cy="237183"/>
                  </a:xfrm>
                </p:grpSpPr>
                <p:pic>
                  <p:nvPicPr>
                    <p:cNvPr id="665" name="Picture 24 53">
                      <a:extLst>
                        <a:ext uri="{FF2B5EF4-FFF2-40B4-BE49-F238E27FC236}">
                          <a16:creationId xmlns:a16="http://schemas.microsoft.com/office/drawing/2014/main" id="{DC2734FD-DF03-4CB0-BAF8-5CF7037B54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66" name="Picture 24 54">
                      <a:extLst>
                        <a:ext uri="{FF2B5EF4-FFF2-40B4-BE49-F238E27FC236}">
                          <a16:creationId xmlns:a16="http://schemas.microsoft.com/office/drawing/2014/main" id="{2213D0A8-30D8-4068-B2A2-7315FB312E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664" name="Picture 24 55">
                    <a:extLst>
                      <a:ext uri="{FF2B5EF4-FFF2-40B4-BE49-F238E27FC236}">
                        <a16:creationId xmlns:a16="http://schemas.microsoft.com/office/drawing/2014/main" id="{1ECB886A-DB65-4B85-AFE9-EC6088F4DC8B}"/>
                      </a:ext>
                    </a:extLst>
                  </p:cNvPr>
                  <p:cNvPicPr>
                    <a:picLocks noChangeAspect="1" noChangeArrowheads="1"/>
                  </p:cNvPicPr>
                  <p:nvPr/>
                </p:nvPicPr>
                <p:blipFill>
                  <a:blip r:embed="rId3"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646" name="Group 645">
                <a:extLst>
                  <a:ext uri="{FF2B5EF4-FFF2-40B4-BE49-F238E27FC236}">
                    <a16:creationId xmlns:a16="http://schemas.microsoft.com/office/drawing/2014/main" id="{D04256D5-3F94-4FE7-812C-B0455A41618D}"/>
                  </a:ext>
                </a:extLst>
              </p:cNvPr>
              <p:cNvGrpSpPr/>
              <p:nvPr/>
            </p:nvGrpSpPr>
            <p:grpSpPr>
              <a:xfrm rot="21049340">
                <a:off x="7270080" y="2509410"/>
                <a:ext cx="601238" cy="499826"/>
                <a:chOff x="5841977" y="3176030"/>
                <a:chExt cx="601238" cy="499826"/>
              </a:xfrm>
            </p:grpSpPr>
            <p:grpSp>
              <p:nvGrpSpPr>
                <p:cNvPr id="647" name="Group 646">
                  <a:extLst>
                    <a:ext uri="{FF2B5EF4-FFF2-40B4-BE49-F238E27FC236}">
                      <a16:creationId xmlns:a16="http://schemas.microsoft.com/office/drawing/2014/main" id="{68E0391B-5DED-483B-9356-9FEB44CC2AC6}"/>
                    </a:ext>
                  </a:extLst>
                </p:cNvPr>
                <p:cNvGrpSpPr/>
                <p:nvPr/>
              </p:nvGrpSpPr>
              <p:grpSpPr>
                <a:xfrm rot="19742345">
                  <a:off x="5841977" y="3207622"/>
                  <a:ext cx="499826" cy="320263"/>
                  <a:chOff x="4503627" y="2218458"/>
                  <a:chExt cx="499826" cy="320263"/>
                </a:xfrm>
              </p:grpSpPr>
              <p:grpSp>
                <p:nvGrpSpPr>
                  <p:cNvPr id="655" name="Group 176">
                    <a:extLst>
                      <a:ext uri="{FF2B5EF4-FFF2-40B4-BE49-F238E27FC236}">
                        <a16:creationId xmlns:a16="http://schemas.microsoft.com/office/drawing/2014/main" id="{1660E3C7-59EF-4A2A-9FE5-BD8F02F4E735}"/>
                      </a:ext>
                    </a:extLst>
                  </p:cNvPr>
                  <p:cNvGrpSpPr/>
                  <p:nvPr/>
                </p:nvGrpSpPr>
                <p:grpSpPr>
                  <a:xfrm>
                    <a:off x="4503627" y="2301538"/>
                    <a:ext cx="300259" cy="237183"/>
                    <a:chOff x="2962956" y="2115885"/>
                    <a:chExt cx="300259" cy="237183"/>
                  </a:xfrm>
                </p:grpSpPr>
                <p:pic>
                  <p:nvPicPr>
                    <p:cNvPr id="659" name="Picture 24 57">
                      <a:extLst>
                        <a:ext uri="{FF2B5EF4-FFF2-40B4-BE49-F238E27FC236}">
                          <a16:creationId xmlns:a16="http://schemas.microsoft.com/office/drawing/2014/main" id="{26CC0B41-FA7F-4162-A093-5E192628D5A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60" name="Picture 24 58">
                      <a:extLst>
                        <a:ext uri="{FF2B5EF4-FFF2-40B4-BE49-F238E27FC236}">
                          <a16:creationId xmlns:a16="http://schemas.microsoft.com/office/drawing/2014/main" id="{0347E2DA-0359-47C4-B892-A1E2237F9CB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56" name="Group 179">
                    <a:extLst>
                      <a:ext uri="{FF2B5EF4-FFF2-40B4-BE49-F238E27FC236}">
                        <a16:creationId xmlns:a16="http://schemas.microsoft.com/office/drawing/2014/main" id="{43D79180-D1D7-4711-B2FD-EB2F65FB1486}"/>
                      </a:ext>
                    </a:extLst>
                  </p:cNvPr>
                  <p:cNvGrpSpPr/>
                  <p:nvPr/>
                </p:nvGrpSpPr>
                <p:grpSpPr>
                  <a:xfrm>
                    <a:off x="4719823" y="2218458"/>
                    <a:ext cx="283630" cy="253824"/>
                    <a:chOff x="6986427" y="2972145"/>
                    <a:chExt cx="283630" cy="253824"/>
                  </a:xfrm>
                </p:grpSpPr>
                <p:pic>
                  <p:nvPicPr>
                    <p:cNvPr id="657" name="Picture 24 59">
                      <a:extLst>
                        <a:ext uri="{FF2B5EF4-FFF2-40B4-BE49-F238E27FC236}">
                          <a16:creationId xmlns:a16="http://schemas.microsoft.com/office/drawing/2014/main" id="{BCC2C71F-1535-4B59-9A20-579D4D15941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58" name="Picture 24 60">
                      <a:extLst>
                        <a:ext uri="{FF2B5EF4-FFF2-40B4-BE49-F238E27FC236}">
                          <a16:creationId xmlns:a16="http://schemas.microsoft.com/office/drawing/2014/main" id="{EDF6AAAE-8589-43CA-A473-D6F6B867BF6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48" name="Group 647">
                  <a:extLst>
                    <a:ext uri="{FF2B5EF4-FFF2-40B4-BE49-F238E27FC236}">
                      <a16:creationId xmlns:a16="http://schemas.microsoft.com/office/drawing/2014/main" id="{9943D3FD-5E2E-48CC-AC13-515BF226A3A1}"/>
                    </a:ext>
                  </a:extLst>
                </p:cNvPr>
                <p:cNvGrpSpPr/>
                <p:nvPr/>
              </p:nvGrpSpPr>
              <p:grpSpPr>
                <a:xfrm rot="17239213">
                  <a:off x="6033171" y="3265811"/>
                  <a:ext cx="499826" cy="320263"/>
                  <a:chOff x="4503627" y="2218458"/>
                  <a:chExt cx="499826" cy="320263"/>
                </a:xfrm>
              </p:grpSpPr>
              <p:grpSp>
                <p:nvGrpSpPr>
                  <p:cNvPr id="649" name="Group 176">
                    <a:extLst>
                      <a:ext uri="{FF2B5EF4-FFF2-40B4-BE49-F238E27FC236}">
                        <a16:creationId xmlns:a16="http://schemas.microsoft.com/office/drawing/2014/main" id="{26D344D5-A61B-409C-80D2-E7B1CD3064E8}"/>
                      </a:ext>
                    </a:extLst>
                  </p:cNvPr>
                  <p:cNvGrpSpPr/>
                  <p:nvPr/>
                </p:nvGrpSpPr>
                <p:grpSpPr>
                  <a:xfrm>
                    <a:off x="4503627" y="2301538"/>
                    <a:ext cx="300259" cy="237183"/>
                    <a:chOff x="2962956" y="2115885"/>
                    <a:chExt cx="300259" cy="237183"/>
                  </a:xfrm>
                </p:grpSpPr>
                <p:pic>
                  <p:nvPicPr>
                    <p:cNvPr id="653" name="Picture 24 61">
                      <a:extLst>
                        <a:ext uri="{FF2B5EF4-FFF2-40B4-BE49-F238E27FC236}">
                          <a16:creationId xmlns:a16="http://schemas.microsoft.com/office/drawing/2014/main" id="{3194B4C3-E09B-4C58-8313-924D59025B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54" name="Picture 24 62">
                      <a:extLst>
                        <a:ext uri="{FF2B5EF4-FFF2-40B4-BE49-F238E27FC236}">
                          <a16:creationId xmlns:a16="http://schemas.microsoft.com/office/drawing/2014/main" id="{DABF3C07-37F2-4663-8601-D5F33767B87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50" name="Group 179">
                    <a:extLst>
                      <a:ext uri="{FF2B5EF4-FFF2-40B4-BE49-F238E27FC236}">
                        <a16:creationId xmlns:a16="http://schemas.microsoft.com/office/drawing/2014/main" id="{BC27B170-EDD6-4B62-B17C-D1C8D1069669}"/>
                      </a:ext>
                    </a:extLst>
                  </p:cNvPr>
                  <p:cNvGrpSpPr/>
                  <p:nvPr/>
                </p:nvGrpSpPr>
                <p:grpSpPr>
                  <a:xfrm>
                    <a:off x="4719823" y="2218458"/>
                    <a:ext cx="283630" cy="253824"/>
                    <a:chOff x="6986427" y="2972145"/>
                    <a:chExt cx="283630" cy="253824"/>
                  </a:xfrm>
                </p:grpSpPr>
                <p:pic>
                  <p:nvPicPr>
                    <p:cNvPr id="651" name="Picture 24 63">
                      <a:extLst>
                        <a:ext uri="{FF2B5EF4-FFF2-40B4-BE49-F238E27FC236}">
                          <a16:creationId xmlns:a16="http://schemas.microsoft.com/office/drawing/2014/main" id="{92E9D82E-99D5-4638-B464-64BBB7875DE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52" name="Picture 24 64">
                      <a:extLst>
                        <a:ext uri="{FF2B5EF4-FFF2-40B4-BE49-F238E27FC236}">
                          <a16:creationId xmlns:a16="http://schemas.microsoft.com/office/drawing/2014/main" id="{61C1F2CA-F3C7-4F98-8592-1EFE22C06F9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520" name="Group 519">
              <a:extLst>
                <a:ext uri="{FF2B5EF4-FFF2-40B4-BE49-F238E27FC236}">
                  <a16:creationId xmlns:a16="http://schemas.microsoft.com/office/drawing/2014/main" id="{88AD7B8C-1DCA-4B7F-B858-5F271A270BA9}"/>
                </a:ext>
              </a:extLst>
            </p:cNvPr>
            <p:cNvGrpSpPr/>
            <p:nvPr/>
          </p:nvGrpSpPr>
          <p:grpSpPr>
            <a:xfrm>
              <a:off x="8289898" y="2610778"/>
              <a:ext cx="1557892" cy="1293966"/>
              <a:chOff x="6991903" y="2695004"/>
              <a:chExt cx="1557892" cy="1293966"/>
            </a:xfrm>
          </p:grpSpPr>
          <p:grpSp>
            <p:nvGrpSpPr>
              <p:cNvPr id="521" name="Group 520">
                <a:extLst>
                  <a:ext uri="{FF2B5EF4-FFF2-40B4-BE49-F238E27FC236}">
                    <a16:creationId xmlns:a16="http://schemas.microsoft.com/office/drawing/2014/main" id="{FB9BFCDD-EEF4-498C-9A21-7B67D00F8DB4}"/>
                  </a:ext>
                </a:extLst>
              </p:cNvPr>
              <p:cNvGrpSpPr/>
              <p:nvPr/>
            </p:nvGrpSpPr>
            <p:grpSpPr>
              <a:xfrm>
                <a:off x="6991903" y="2695004"/>
                <a:ext cx="657768" cy="378452"/>
                <a:chOff x="4777947" y="3207622"/>
                <a:chExt cx="657768" cy="378452"/>
              </a:xfrm>
            </p:grpSpPr>
            <p:grpSp>
              <p:nvGrpSpPr>
                <p:cNvPr id="629" name="Group 628">
                  <a:extLst>
                    <a:ext uri="{FF2B5EF4-FFF2-40B4-BE49-F238E27FC236}">
                      <a16:creationId xmlns:a16="http://schemas.microsoft.com/office/drawing/2014/main" id="{DAD7D386-2066-43A4-997B-700590FD64C8}"/>
                    </a:ext>
                  </a:extLst>
                </p:cNvPr>
                <p:cNvGrpSpPr/>
                <p:nvPr/>
              </p:nvGrpSpPr>
              <p:grpSpPr>
                <a:xfrm>
                  <a:off x="4777947" y="3207622"/>
                  <a:ext cx="499826" cy="320263"/>
                  <a:chOff x="4503627" y="2218458"/>
                  <a:chExt cx="499826" cy="320263"/>
                </a:xfrm>
              </p:grpSpPr>
              <p:grpSp>
                <p:nvGrpSpPr>
                  <p:cNvPr id="637" name="Group 176">
                    <a:extLst>
                      <a:ext uri="{FF2B5EF4-FFF2-40B4-BE49-F238E27FC236}">
                        <a16:creationId xmlns:a16="http://schemas.microsoft.com/office/drawing/2014/main" id="{9E68ABFB-9817-45F3-8E65-784DA1CAAA7B}"/>
                      </a:ext>
                    </a:extLst>
                  </p:cNvPr>
                  <p:cNvGrpSpPr/>
                  <p:nvPr/>
                </p:nvGrpSpPr>
                <p:grpSpPr>
                  <a:xfrm>
                    <a:off x="4503627" y="2301538"/>
                    <a:ext cx="300259" cy="237183"/>
                    <a:chOff x="2962956" y="2115885"/>
                    <a:chExt cx="300259" cy="237183"/>
                  </a:xfrm>
                </p:grpSpPr>
                <p:pic>
                  <p:nvPicPr>
                    <p:cNvPr id="641" name="Picture 24 65">
                      <a:extLst>
                        <a:ext uri="{FF2B5EF4-FFF2-40B4-BE49-F238E27FC236}">
                          <a16:creationId xmlns:a16="http://schemas.microsoft.com/office/drawing/2014/main" id="{DBD5D7F8-BABD-4F75-83F3-A8845E88644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42" name="Picture 24 66">
                      <a:extLst>
                        <a:ext uri="{FF2B5EF4-FFF2-40B4-BE49-F238E27FC236}">
                          <a16:creationId xmlns:a16="http://schemas.microsoft.com/office/drawing/2014/main" id="{A9471BB1-1E8E-41B4-A066-539FAAA81E2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38" name="Group 179">
                    <a:extLst>
                      <a:ext uri="{FF2B5EF4-FFF2-40B4-BE49-F238E27FC236}">
                        <a16:creationId xmlns:a16="http://schemas.microsoft.com/office/drawing/2014/main" id="{FA697F01-C040-49BC-81A9-2E37FD196ABA}"/>
                      </a:ext>
                    </a:extLst>
                  </p:cNvPr>
                  <p:cNvGrpSpPr/>
                  <p:nvPr/>
                </p:nvGrpSpPr>
                <p:grpSpPr>
                  <a:xfrm>
                    <a:off x="4719823" y="2218458"/>
                    <a:ext cx="283630" cy="253824"/>
                    <a:chOff x="6986427" y="2972145"/>
                    <a:chExt cx="283630" cy="253824"/>
                  </a:xfrm>
                </p:grpSpPr>
                <p:pic>
                  <p:nvPicPr>
                    <p:cNvPr id="639" name="Picture 24 67">
                      <a:extLst>
                        <a:ext uri="{FF2B5EF4-FFF2-40B4-BE49-F238E27FC236}">
                          <a16:creationId xmlns:a16="http://schemas.microsoft.com/office/drawing/2014/main" id="{320D2D3B-1789-4662-91DC-D9E6765DF3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40" name="Picture 24 68">
                      <a:extLst>
                        <a:ext uri="{FF2B5EF4-FFF2-40B4-BE49-F238E27FC236}">
                          <a16:creationId xmlns:a16="http://schemas.microsoft.com/office/drawing/2014/main" id="{E3D0077E-955F-4237-9C28-E82258C7DEF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30" name="Group 629">
                  <a:extLst>
                    <a:ext uri="{FF2B5EF4-FFF2-40B4-BE49-F238E27FC236}">
                      <a16:creationId xmlns:a16="http://schemas.microsoft.com/office/drawing/2014/main" id="{E2E65E8E-2A38-4696-8784-06613907EF0C}"/>
                    </a:ext>
                  </a:extLst>
                </p:cNvPr>
                <p:cNvGrpSpPr/>
                <p:nvPr/>
              </p:nvGrpSpPr>
              <p:grpSpPr>
                <a:xfrm>
                  <a:off x="4935889" y="3265811"/>
                  <a:ext cx="499826" cy="320263"/>
                  <a:chOff x="4503627" y="2218458"/>
                  <a:chExt cx="499826" cy="320263"/>
                </a:xfrm>
              </p:grpSpPr>
              <p:grpSp>
                <p:nvGrpSpPr>
                  <p:cNvPr id="631" name="Group 176">
                    <a:extLst>
                      <a:ext uri="{FF2B5EF4-FFF2-40B4-BE49-F238E27FC236}">
                        <a16:creationId xmlns:a16="http://schemas.microsoft.com/office/drawing/2014/main" id="{26DF3536-7BFB-47EE-A324-283B5059A810}"/>
                      </a:ext>
                    </a:extLst>
                  </p:cNvPr>
                  <p:cNvGrpSpPr/>
                  <p:nvPr/>
                </p:nvGrpSpPr>
                <p:grpSpPr>
                  <a:xfrm>
                    <a:off x="4503627" y="2301538"/>
                    <a:ext cx="300259" cy="237183"/>
                    <a:chOff x="2962956" y="2115885"/>
                    <a:chExt cx="300259" cy="237183"/>
                  </a:xfrm>
                </p:grpSpPr>
                <p:pic>
                  <p:nvPicPr>
                    <p:cNvPr id="635" name="Picture 24 69">
                      <a:extLst>
                        <a:ext uri="{FF2B5EF4-FFF2-40B4-BE49-F238E27FC236}">
                          <a16:creationId xmlns:a16="http://schemas.microsoft.com/office/drawing/2014/main" id="{13CD219B-2411-4F8D-8D1B-F72EDB0492D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36" name="Picture 24 70">
                      <a:extLst>
                        <a:ext uri="{FF2B5EF4-FFF2-40B4-BE49-F238E27FC236}">
                          <a16:creationId xmlns:a16="http://schemas.microsoft.com/office/drawing/2014/main" id="{3C4EE7E2-250A-4839-AD31-BB631428197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32" name="Group 179">
                    <a:extLst>
                      <a:ext uri="{FF2B5EF4-FFF2-40B4-BE49-F238E27FC236}">
                        <a16:creationId xmlns:a16="http://schemas.microsoft.com/office/drawing/2014/main" id="{D5F052D4-FDDA-460F-996A-48025A46B410}"/>
                      </a:ext>
                    </a:extLst>
                  </p:cNvPr>
                  <p:cNvGrpSpPr/>
                  <p:nvPr/>
                </p:nvGrpSpPr>
                <p:grpSpPr>
                  <a:xfrm>
                    <a:off x="4719823" y="2218458"/>
                    <a:ext cx="283630" cy="253824"/>
                    <a:chOff x="6986427" y="2972145"/>
                    <a:chExt cx="283630" cy="253824"/>
                  </a:xfrm>
                </p:grpSpPr>
                <p:pic>
                  <p:nvPicPr>
                    <p:cNvPr id="633" name="Picture 24 71">
                      <a:extLst>
                        <a:ext uri="{FF2B5EF4-FFF2-40B4-BE49-F238E27FC236}">
                          <a16:creationId xmlns:a16="http://schemas.microsoft.com/office/drawing/2014/main" id="{140E670F-ECB2-4503-B450-F4F9B886F6F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34" name="Picture 24 72">
                      <a:extLst>
                        <a:ext uri="{FF2B5EF4-FFF2-40B4-BE49-F238E27FC236}">
                          <a16:creationId xmlns:a16="http://schemas.microsoft.com/office/drawing/2014/main" id="{E8FB72AC-272D-4BBC-8F64-AB86C6B4DF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2" name="Group 521">
                <a:extLst>
                  <a:ext uri="{FF2B5EF4-FFF2-40B4-BE49-F238E27FC236}">
                    <a16:creationId xmlns:a16="http://schemas.microsoft.com/office/drawing/2014/main" id="{A51258FA-D7DC-407B-A62C-83B4C5733176}"/>
                  </a:ext>
                </a:extLst>
              </p:cNvPr>
              <p:cNvGrpSpPr/>
              <p:nvPr/>
            </p:nvGrpSpPr>
            <p:grpSpPr>
              <a:xfrm>
                <a:off x="7000217" y="2970983"/>
                <a:ext cx="601238" cy="499826"/>
                <a:chOff x="5841977" y="3176030"/>
                <a:chExt cx="601238" cy="499826"/>
              </a:xfrm>
            </p:grpSpPr>
            <p:grpSp>
              <p:nvGrpSpPr>
                <p:cNvPr id="615" name="Group 614">
                  <a:extLst>
                    <a:ext uri="{FF2B5EF4-FFF2-40B4-BE49-F238E27FC236}">
                      <a16:creationId xmlns:a16="http://schemas.microsoft.com/office/drawing/2014/main" id="{914E301D-13EA-4BF4-978C-51D125E32FF1}"/>
                    </a:ext>
                  </a:extLst>
                </p:cNvPr>
                <p:cNvGrpSpPr/>
                <p:nvPr/>
              </p:nvGrpSpPr>
              <p:grpSpPr>
                <a:xfrm rot="19742345">
                  <a:off x="5841977" y="3207622"/>
                  <a:ext cx="499826" cy="320263"/>
                  <a:chOff x="4503627" y="2218458"/>
                  <a:chExt cx="499826" cy="320263"/>
                </a:xfrm>
              </p:grpSpPr>
              <p:grpSp>
                <p:nvGrpSpPr>
                  <p:cNvPr id="623" name="Group 176">
                    <a:extLst>
                      <a:ext uri="{FF2B5EF4-FFF2-40B4-BE49-F238E27FC236}">
                        <a16:creationId xmlns:a16="http://schemas.microsoft.com/office/drawing/2014/main" id="{C35A3089-9C10-4F28-B545-197325EB8181}"/>
                      </a:ext>
                    </a:extLst>
                  </p:cNvPr>
                  <p:cNvGrpSpPr/>
                  <p:nvPr/>
                </p:nvGrpSpPr>
                <p:grpSpPr>
                  <a:xfrm>
                    <a:off x="4503627" y="2301538"/>
                    <a:ext cx="300259" cy="237183"/>
                    <a:chOff x="2962956" y="2115885"/>
                    <a:chExt cx="300259" cy="237183"/>
                  </a:xfrm>
                </p:grpSpPr>
                <p:pic>
                  <p:nvPicPr>
                    <p:cNvPr id="627" name="Picture 24 73">
                      <a:extLst>
                        <a:ext uri="{FF2B5EF4-FFF2-40B4-BE49-F238E27FC236}">
                          <a16:creationId xmlns:a16="http://schemas.microsoft.com/office/drawing/2014/main" id="{8284903F-5CC4-447F-B244-E2095921AE07}"/>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8" name="Picture 24 74">
                      <a:extLst>
                        <a:ext uri="{FF2B5EF4-FFF2-40B4-BE49-F238E27FC236}">
                          <a16:creationId xmlns:a16="http://schemas.microsoft.com/office/drawing/2014/main" id="{C2C8E990-B963-4D3A-ABFC-43A1884FA0F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24" name="Group 179">
                    <a:extLst>
                      <a:ext uri="{FF2B5EF4-FFF2-40B4-BE49-F238E27FC236}">
                        <a16:creationId xmlns:a16="http://schemas.microsoft.com/office/drawing/2014/main" id="{8C6AB070-7A0F-4824-BDCB-9176A7EAFEAF}"/>
                      </a:ext>
                    </a:extLst>
                  </p:cNvPr>
                  <p:cNvGrpSpPr/>
                  <p:nvPr/>
                </p:nvGrpSpPr>
                <p:grpSpPr>
                  <a:xfrm>
                    <a:off x="4719823" y="2218458"/>
                    <a:ext cx="283630" cy="253824"/>
                    <a:chOff x="6986427" y="2972145"/>
                    <a:chExt cx="283630" cy="253824"/>
                  </a:xfrm>
                </p:grpSpPr>
                <p:pic>
                  <p:nvPicPr>
                    <p:cNvPr id="625" name="Picture 24 75">
                      <a:extLst>
                        <a:ext uri="{FF2B5EF4-FFF2-40B4-BE49-F238E27FC236}">
                          <a16:creationId xmlns:a16="http://schemas.microsoft.com/office/drawing/2014/main" id="{58FAC9CC-2569-4782-B81C-004F8CCDFB3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26" name="Picture 24 76">
                      <a:extLst>
                        <a:ext uri="{FF2B5EF4-FFF2-40B4-BE49-F238E27FC236}">
                          <a16:creationId xmlns:a16="http://schemas.microsoft.com/office/drawing/2014/main" id="{1F4CAC50-ED00-4BCB-8024-217F12756E0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16" name="Group 615">
                  <a:extLst>
                    <a:ext uri="{FF2B5EF4-FFF2-40B4-BE49-F238E27FC236}">
                      <a16:creationId xmlns:a16="http://schemas.microsoft.com/office/drawing/2014/main" id="{7C78A054-F860-493D-9518-5A65D9DBC858}"/>
                    </a:ext>
                  </a:extLst>
                </p:cNvPr>
                <p:cNvGrpSpPr/>
                <p:nvPr/>
              </p:nvGrpSpPr>
              <p:grpSpPr>
                <a:xfrm rot="17239213">
                  <a:off x="6033171" y="3265811"/>
                  <a:ext cx="499826" cy="320263"/>
                  <a:chOff x="4503627" y="2218458"/>
                  <a:chExt cx="499826" cy="320263"/>
                </a:xfrm>
              </p:grpSpPr>
              <p:grpSp>
                <p:nvGrpSpPr>
                  <p:cNvPr id="617" name="Group 176">
                    <a:extLst>
                      <a:ext uri="{FF2B5EF4-FFF2-40B4-BE49-F238E27FC236}">
                        <a16:creationId xmlns:a16="http://schemas.microsoft.com/office/drawing/2014/main" id="{19196478-8ED1-4C29-91FE-16F6D7CEDFFD}"/>
                      </a:ext>
                    </a:extLst>
                  </p:cNvPr>
                  <p:cNvGrpSpPr/>
                  <p:nvPr/>
                </p:nvGrpSpPr>
                <p:grpSpPr>
                  <a:xfrm>
                    <a:off x="4503627" y="2301538"/>
                    <a:ext cx="300259" cy="237183"/>
                    <a:chOff x="2962956" y="2115885"/>
                    <a:chExt cx="300259" cy="237183"/>
                  </a:xfrm>
                </p:grpSpPr>
                <p:pic>
                  <p:nvPicPr>
                    <p:cNvPr id="621" name="Picture 24 77">
                      <a:extLst>
                        <a:ext uri="{FF2B5EF4-FFF2-40B4-BE49-F238E27FC236}">
                          <a16:creationId xmlns:a16="http://schemas.microsoft.com/office/drawing/2014/main" id="{02D916DC-5B92-4A1E-BDBE-22D7717BB17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22" name="Picture 24 78">
                      <a:extLst>
                        <a:ext uri="{FF2B5EF4-FFF2-40B4-BE49-F238E27FC236}">
                          <a16:creationId xmlns:a16="http://schemas.microsoft.com/office/drawing/2014/main" id="{86283942-94C9-41BC-A380-5ADD4B5A4BE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8" name="Group 179">
                    <a:extLst>
                      <a:ext uri="{FF2B5EF4-FFF2-40B4-BE49-F238E27FC236}">
                        <a16:creationId xmlns:a16="http://schemas.microsoft.com/office/drawing/2014/main" id="{8613CB74-02E3-4AE9-938C-BA196A487742}"/>
                      </a:ext>
                    </a:extLst>
                  </p:cNvPr>
                  <p:cNvGrpSpPr/>
                  <p:nvPr/>
                </p:nvGrpSpPr>
                <p:grpSpPr>
                  <a:xfrm>
                    <a:off x="4719823" y="2218458"/>
                    <a:ext cx="283630" cy="253824"/>
                    <a:chOff x="6986427" y="2972145"/>
                    <a:chExt cx="283630" cy="253824"/>
                  </a:xfrm>
                </p:grpSpPr>
                <p:pic>
                  <p:nvPicPr>
                    <p:cNvPr id="619" name="Picture 24 79">
                      <a:extLst>
                        <a:ext uri="{FF2B5EF4-FFF2-40B4-BE49-F238E27FC236}">
                          <a16:creationId xmlns:a16="http://schemas.microsoft.com/office/drawing/2014/main" id="{89764A6E-7B32-40E5-921D-94F6EB7D43D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20" name="Picture 24 80">
                      <a:extLst>
                        <a:ext uri="{FF2B5EF4-FFF2-40B4-BE49-F238E27FC236}">
                          <a16:creationId xmlns:a16="http://schemas.microsoft.com/office/drawing/2014/main" id="{A6C370A0-5FAD-4BEA-A9AF-912EE8AD7C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3" name="Group 522">
                <a:extLst>
                  <a:ext uri="{FF2B5EF4-FFF2-40B4-BE49-F238E27FC236}">
                    <a16:creationId xmlns:a16="http://schemas.microsoft.com/office/drawing/2014/main" id="{D0861014-B649-4108-9E1B-68CED4C51211}"/>
                  </a:ext>
                </a:extLst>
              </p:cNvPr>
              <p:cNvGrpSpPr/>
              <p:nvPr/>
            </p:nvGrpSpPr>
            <p:grpSpPr>
              <a:xfrm>
                <a:off x="7469330" y="2714400"/>
                <a:ext cx="1055948" cy="610380"/>
                <a:chOff x="6261214" y="3135578"/>
                <a:chExt cx="1055948" cy="610380"/>
              </a:xfrm>
            </p:grpSpPr>
            <p:grpSp>
              <p:nvGrpSpPr>
                <p:cNvPr id="585" name="Group 584">
                  <a:extLst>
                    <a:ext uri="{FF2B5EF4-FFF2-40B4-BE49-F238E27FC236}">
                      <a16:creationId xmlns:a16="http://schemas.microsoft.com/office/drawing/2014/main" id="{4C406043-CC84-46A5-8D93-9154D1C97702}"/>
                    </a:ext>
                  </a:extLst>
                </p:cNvPr>
                <p:cNvGrpSpPr/>
                <p:nvPr/>
              </p:nvGrpSpPr>
              <p:grpSpPr>
                <a:xfrm>
                  <a:off x="6659394" y="3135578"/>
                  <a:ext cx="657768" cy="378452"/>
                  <a:chOff x="4777947" y="3207622"/>
                  <a:chExt cx="657768" cy="378452"/>
                </a:xfrm>
              </p:grpSpPr>
              <p:grpSp>
                <p:nvGrpSpPr>
                  <p:cNvPr id="601" name="Group 600">
                    <a:extLst>
                      <a:ext uri="{FF2B5EF4-FFF2-40B4-BE49-F238E27FC236}">
                        <a16:creationId xmlns:a16="http://schemas.microsoft.com/office/drawing/2014/main" id="{37B6BE05-45DF-45DA-B4BC-DE89DE1CF1CF}"/>
                      </a:ext>
                    </a:extLst>
                  </p:cNvPr>
                  <p:cNvGrpSpPr/>
                  <p:nvPr/>
                </p:nvGrpSpPr>
                <p:grpSpPr>
                  <a:xfrm>
                    <a:off x="4777947" y="3207622"/>
                    <a:ext cx="499826" cy="320263"/>
                    <a:chOff x="4503627" y="2218458"/>
                    <a:chExt cx="499826" cy="320263"/>
                  </a:xfrm>
                </p:grpSpPr>
                <p:grpSp>
                  <p:nvGrpSpPr>
                    <p:cNvPr id="609" name="Group 176">
                      <a:extLst>
                        <a:ext uri="{FF2B5EF4-FFF2-40B4-BE49-F238E27FC236}">
                          <a16:creationId xmlns:a16="http://schemas.microsoft.com/office/drawing/2014/main" id="{64689030-6AF4-4E93-9484-077B3A327D1D}"/>
                        </a:ext>
                      </a:extLst>
                    </p:cNvPr>
                    <p:cNvGrpSpPr/>
                    <p:nvPr/>
                  </p:nvGrpSpPr>
                  <p:grpSpPr>
                    <a:xfrm>
                      <a:off x="4503627" y="2301538"/>
                      <a:ext cx="300259" cy="237183"/>
                      <a:chOff x="2962956" y="2115885"/>
                      <a:chExt cx="300259" cy="237183"/>
                    </a:xfrm>
                  </p:grpSpPr>
                  <p:pic>
                    <p:nvPicPr>
                      <p:cNvPr id="613" name="Picture 24 81">
                        <a:extLst>
                          <a:ext uri="{FF2B5EF4-FFF2-40B4-BE49-F238E27FC236}">
                            <a16:creationId xmlns:a16="http://schemas.microsoft.com/office/drawing/2014/main" id="{79526FD3-7071-4394-A9EF-21DCE349E1F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14" name="Picture 24 82">
                        <a:extLst>
                          <a:ext uri="{FF2B5EF4-FFF2-40B4-BE49-F238E27FC236}">
                            <a16:creationId xmlns:a16="http://schemas.microsoft.com/office/drawing/2014/main" id="{88137C10-305A-443D-B334-8D7E68728BB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10" name="Group 179">
                      <a:extLst>
                        <a:ext uri="{FF2B5EF4-FFF2-40B4-BE49-F238E27FC236}">
                          <a16:creationId xmlns:a16="http://schemas.microsoft.com/office/drawing/2014/main" id="{BE571D33-CFC2-4AD7-97BB-89DA193FBE3E}"/>
                        </a:ext>
                      </a:extLst>
                    </p:cNvPr>
                    <p:cNvGrpSpPr/>
                    <p:nvPr/>
                  </p:nvGrpSpPr>
                  <p:grpSpPr>
                    <a:xfrm>
                      <a:off x="4719823" y="2218458"/>
                      <a:ext cx="283630" cy="253824"/>
                      <a:chOff x="6986427" y="2972145"/>
                      <a:chExt cx="283630" cy="253824"/>
                    </a:xfrm>
                  </p:grpSpPr>
                  <p:pic>
                    <p:nvPicPr>
                      <p:cNvPr id="611" name="Picture 24 83">
                        <a:extLst>
                          <a:ext uri="{FF2B5EF4-FFF2-40B4-BE49-F238E27FC236}">
                            <a16:creationId xmlns:a16="http://schemas.microsoft.com/office/drawing/2014/main" id="{A6E20368-5BC9-4BA4-BCA6-1D23608AE8A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12" name="Picture 24 84">
                        <a:extLst>
                          <a:ext uri="{FF2B5EF4-FFF2-40B4-BE49-F238E27FC236}">
                            <a16:creationId xmlns:a16="http://schemas.microsoft.com/office/drawing/2014/main" id="{BA89CEC3-F955-43D0-BFC2-7A54C718DC6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602" name="Group 601">
                    <a:extLst>
                      <a:ext uri="{FF2B5EF4-FFF2-40B4-BE49-F238E27FC236}">
                        <a16:creationId xmlns:a16="http://schemas.microsoft.com/office/drawing/2014/main" id="{7AD58AC4-E032-4AD8-84D2-0C6E6BF2B380}"/>
                      </a:ext>
                    </a:extLst>
                  </p:cNvPr>
                  <p:cNvGrpSpPr/>
                  <p:nvPr/>
                </p:nvGrpSpPr>
                <p:grpSpPr>
                  <a:xfrm>
                    <a:off x="4935889" y="3265811"/>
                    <a:ext cx="499826" cy="320263"/>
                    <a:chOff x="4503627" y="2218458"/>
                    <a:chExt cx="499826" cy="320263"/>
                  </a:xfrm>
                </p:grpSpPr>
                <p:grpSp>
                  <p:nvGrpSpPr>
                    <p:cNvPr id="603" name="Group 176">
                      <a:extLst>
                        <a:ext uri="{FF2B5EF4-FFF2-40B4-BE49-F238E27FC236}">
                          <a16:creationId xmlns:a16="http://schemas.microsoft.com/office/drawing/2014/main" id="{952DF74A-CBDC-4023-8B66-A6EC52017AB6}"/>
                        </a:ext>
                      </a:extLst>
                    </p:cNvPr>
                    <p:cNvGrpSpPr/>
                    <p:nvPr/>
                  </p:nvGrpSpPr>
                  <p:grpSpPr>
                    <a:xfrm>
                      <a:off x="4503627" y="2301538"/>
                      <a:ext cx="300259" cy="237183"/>
                      <a:chOff x="2962956" y="2115885"/>
                      <a:chExt cx="300259" cy="237183"/>
                    </a:xfrm>
                  </p:grpSpPr>
                  <p:pic>
                    <p:nvPicPr>
                      <p:cNvPr id="607" name="Picture 24 85">
                        <a:extLst>
                          <a:ext uri="{FF2B5EF4-FFF2-40B4-BE49-F238E27FC236}">
                            <a16:creationId xmlns:a16="http://schemas.microsoft.com/office/drawing/2014/main" id="{766E7A45-10D7-4A66-AE6B-8084B2CA9C7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08" name="Picture 24 86">
                        <a:extLst>
                          <a:ext uri="{FF2B5EF4-FFF2-40B4-BE49-F238E27FC236}">
                            <a16:creationId xmlns:a16="http://schemas.microsoft.com/office/drawing/2014/main" id="{7142ED62-53AF-4135-B278-E7B84C4274CE}"/>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604" name="Group 179">
                      <a:extLst>
                        <a:ext uri="{FF2B5EF4-FFF2-40B4-BE49-F238E27FC236}">
                          <a16:creationId xmlns:a16="http://schemas.microsoft.com/office/drawing/2014/main" id="{2534D4F9-9352-4A28-B113-AC4BC3961BBF}"/>
                        </a:ext>
                      </a:extLst>
                    </p:cNvPr>
                    <p:cNvGrpSpPr/>
                    <p:nvPr/>
                  </p:nvGrpSpPr>
                  <p:grpSpPr>
                    <a:xfrm>
                      <a:off x="4719823" y="2218458"/>
                      <a:ext cx="283630" cy="253824"/>
                      <a:chOff x="6986427" y="2972145"/>
                      <a:chExt cx="283630" cy="253824"/>
                    </a:xfrm>
                  </p:grpSpPr>
                  <p:pic>
                    <p:nvPicPr>
                      <p:cNvPr id="605" name="Picture 24 87">
                        <a:extLst>
                          <a:ext uri="{FF2B5EF4-FFF2-40B4-BE49-F238E27FC236}">
                            <a16:creationId xmlns:a16="http://schemas.microsoft.com/office/drawing/2014/main" id="{1C380BAC-0AFD-40B2-BAE1-4E08CDE8E2C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606" name="Picture 24 88">
                        <a:extLst>
                          <a:ext uri="{FF2B5EF4-FFF2-40B4-BE49-F238E27FC236}">
                            <a16:creationId xmlns:a16="http://schemas.microsoft.com/office/drawing/2014/main" id="{EAEBA76F-8236-42DA-8EF0-30972C4C2EDC}"/>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86" name="Group 585">
                  <a:extLst>
                    <a:ext uri="{FF2B5EF4-FFF2-40B4-BE49-F238E27FC236}">
                      <a16:creationId xmlns:a16="http://schemas.microsoft.com/office/drawing/2014/main" id="{B74C804F-D1F3-47A6-8ECE-3B80E37B9C13}"/>
                    </a:ext>
                  </a:extLst>
                </p:cNvPr>
                <p:cNvGrpSpPr/>
                <p:nvPr/>
              </p:nvGrpSpPr>
              <p:grpSpPr>
                <a:xfrm rot="18877668">
                  <a:off x="6210508" y="3195426"/>
                  <a:ext cx="601238" cy="499826"/>
                  <a:chOff x="5841977" y="3176030"/>
                  <a:chExt cx="601238" cy="499826"/>
                </a:xfrm>
              </p:grpSpPr>
              <p:grpSp>
                <p:nvGrpSpPr>
                  <p:cNvPr id="587" name="Group 586">
                    <a:extLst>
                      <a:ext uri="{FF2B5EF4-FFF2-40B4-BE49-F238E27FC236}">
                        <a16:creationId xmlns:a16="http://schemas.microsoft.com/office/drawing/2014/main" id="{CB5C82F1-CFD5-4EB1-BFBF-A7937CF42926}"/>
                      </a:ext>
                    </a:extLst>
                  </p:cNvPr>
                  <p:cNvGrpSpPr/>
                  <p:nvPr/>
                </p:nvGrpSpPr>
                <p:grpSpPr>
                  <a:xfrm rot="19742345">
                    <a:off x="5841977" y="3207622"/>
                    <a:ext cx="499826" cy="320263"/>
                    <a:chOff x="4503627" y="2218458"/>
                    <a:chExt cx="499826" cy="320263"/>
                  </a:xfrm>
                </p:grpSpPr>
                <p:grpSp>
                  <p:nvGrpSpPr>
                    <p:cNvPr id="595" name="Group 176">
                      <a:extLst>
                        <a:ext uri="{FF2B5EF4-FFF2-40B4-BE49-F238E27FC236}">
                          <a16:creationId xmlns:a16="http://schemas.microsoft.com/office/drawing/2014/main" id="{2AE362E9-9FC4-4F70-8754-C98CC24F7078}"/>
                        </a:ext>
                      </a:extLst>
                    </p:cNvPr>
                    <p:cNvGrpSpPr/>
                    <p:nvPr/>
                  </p:nvGrpSpPr>
                  <p:grpSpPr>
                    <a:xfrm>
                      <a:off x="4503627" y="2301538"/>
                      <a:ext cx="300259" cy="237183"/>
                      <a:chOff x="2962956" y="2115885"/>
                      <a:chExt cx="300259" cy="237183"/>
                    </a:xfrm>
                  </p:grpSpPr>
                  <p:pic>
                    <p:nvPicPr>
                      <p:cNvPr id="599" name="Picture 24 89">
                        <a:extLst>
                          <a:ext uri="{FF2B5EF4-FFF2-40B4-BE49-F238E27FC236}">
                            <a16:creationId xmlns:a16="http://schemas.microsoft.com/office/drawing/2014/main" id="{8724DCCE-1F3D-4ED4-8799-14715FFD5D9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600" name="Picture 24 90">
                        <a:extLst>
                          <a:ext uri="{FF2B5EF4-FFF2-40B4-BE49-F238E27FC236}">
                            <a16:creationId xmlns:a16="http://schemas.microsoft.com/office/drawing/2014/main" id="{BEA21BA0-9CB9-42AA-AA07-E36A1F08176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6" name="Group 179">
                      <a:extLst>
                        <a:ext uri="{FF2B5EF4-FFF2-40B4-BE49-F238E27FC236}">
                          <a16:creationId xmlns:a16="http://schemas.microsoft.com/office/drawing/2014/main" id="{2768810E-A744-4BAE-8AFA-2CEBAF70DD6D}"/>
                        </a:ext>
                      </a:extLst>
                    </p:cNvPr>
                    <p:cNvGrpSpPr/>
                    <p:nvPr/>
                  </p:nvGrpSpPr>
                  <p:grpSpPr>
                    <a:xfrm>
                      <a:off x="4719823" y="2218458"/>
                      <a:ext cx="283630" cy="253824"/>
                      <a:chOff x="6986427" y="2972145"/>
                      <a:chExt cx="283630" cy="253824"/>
                    </a:xfrm>
                  </p:grpSpPr>
                  <p:pic>
                    <p:nvPicPr>
                      <p:cNvPr id="597" name="Picture 24 91">
                        <a:extLst>
                          <a:ext uri="{FF2B5EF4-FFF2-40B4-BE49-F238E27FC236}">
                            <a16:creationId xmlns:a16="http://schemas.microsoft.com/office/drawing/2014/main" id="{B4EA38A3-1FE1-4F0E-A201-F78CCDD44FC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98" name="Picture 24 92">
                        <a:extLst>
                          <a:ext uri="{FF2B5EF4-FFF2-40B4-BE49-F238E27FC236}">
                            <a16:creationId xmlns:a16="http://schemas.microsoft.com/office/drawing/2014/main" id="{E757018C-36CE-402C-8F62-0122A40EBCC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88" name="Group 587">
                    <a:extLst>
                      <a:ext uri="{FF2B5EF4-FFF2-40B4-BE49-F238E27FC236}">
                        <a16:creationId xmlns:a16="http://schemas.microsoft.com/office/drawing/2014/main" id="{0F183B73-C1D1-4E94-8109-7BDCB13413B2}"/>
                      </a:ext>
                    </a:extLst>
                  </p:cNvPr>
                  <p:cNvGrpSpPr/>
                  <p:nvPr/>
                </p:nvGrpSpPr>
                <p:grpSpPr>
                  <a:xfrm rot="17239213">
                    <a:off x="6033171" y="3265811"/>
                    <a:ext cx="499826" cy="320263"/>
                    <a:chOff x="4503627" y="2218458"/>
                    <a:chExt cx="499826" cy="320263"/>
                  </a:xfrm>
                </p:grpSpPr>
                <p:grpSp>
                  <p:nvGrpSpPr>
                    <p:cNvPr id="589" name="Group 588">
                      <a:extLst>
                        <a:ext uri="{FF2B5EF4-FFF2-40B4-BE49-F238E27FC236}">
                          <a16:creationId xmlns:a16="http://schemas.microsoft.com/office/drawing/2014/main" id="{2CCA87F7-2E65-49F8-9E4F-6D9C6503638D}"/>
                        </a:ext>
                      </a:extLst>
                    </p:cNvPr>
                    <p:cNvGrpSpPr/>
                    <p:nvPr/>
                  </p:nvGrpSpPr>
                  <p:grpSpPr>
                    <a:xfrm>
                      <a:off x="4503627" y="2301538"/>
                      <a:ext cx="300259" cy="237183"/>
                      <a:chOff x="2962956" y="2115885"/>
                      <a:chExt cx="300259" cy="237183"/>
                    </a:xfrm>
                  </p:grpSpPr>
                  <p:pic>
                    <p:nvPicPr>
                      <p:cNvPr id="593" name="Picture 24 93">
                        <a:extLst>
                          <a:ext uri="{FF2B5EF4-FFF2-40B4-BE49-F238E27FC236}">
                            <a16:creationId xmlns:a16="http://schemas.microsoft.com/office/drawing/2014/main" id="{3DBA0451-9682-4900-A59B-BE1FF46DF39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94" name="Picture 24 94">
                        <a:extLst>
                          <a:ext uri="{FF2B5EF4-FFF2-40B4-BE49-F238E27FC236}">
                            <a16:creationId xmlns:a16="http://schemas.microsoft.com/office/drawing/2014/main" id="{2CBB54F8-D259-448A-964D-B235F1FF2D2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90" name="Group 179">
                      <a:extLst>
                        <a:ext uri="{FF2B5EF4-FFF2-40B4-BE49-F238E27FC236}">
                          <a16:creationId xmlns:a16="http://schemas.microsoft.com/office/drawing/2014/main" id="{4BF711F9-D94F-413A-858B-AB15DBE4AACE}"/>
                        </a:ext>
                      </a:extLst>
                    </p:cNvPr>
                    <p:cNvGrpSpPr/>
                    <p:nvPr/>
                  </p:nvGrpSpPr>
                  <p:grpSpPr>
                    <a:xfrm>
                      <a:off x="4719823" y="2218458"/>
                      <a:ext cx="283630" cy="253824"/>
                      <a:chOff x="6986427" y="2972145"/>
                      <a:chExt cx="283630" cy="253824"/>
                    </a:xfrm>
                  </p:grpSpPr>
                  <p:pic>
                    <p:nvPicPr>
                      <p:cNvPr id="591" name="Picture 24 95">
                        <a:extLst>
                          <a:ext uri="{FF2B5EF4-FFF2-40B4-BE49-F238E27FC236}">
                            <a16:creationId xmlns:a16="http://schemas.microsoft.com/office/drawing/2014/main" id="{C1FD2CD9-4C0C-4E47-8F9E-3B50F140534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92" name="Picture 24 96">
                        <a:extLst>
                          <a:ext uri="{FF2B5EF4-FFF2-40B4-BE49-F238E27FC236}">
                            <a16:creationId xmlns:a16="http://schemas.microsoft.com/office/drawing/2014/main" id="{AD33B9E1-8229-4C74-8DDD-AF25D2B29F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524" name="Group 523">
                <a:extLst>
                  <a:ext uri="{FF2B5EF4-FFF2-40B4-BE49-F238E27FC236}">
                    <a16:creationId xmlns:a16="http://schemas.microsoft.com/office/drawing/2014/main" id="{70147AAB-CB1E-48FE-8268-806439969F8A}"/>
                  </a:ext>
                </a:extLst>
              </p:cNvPr>
              <p:cNvGrpSpPr/>
              <p:nvPr/>
            </p:nvGrpSpPr>
            <p:grpSpPr>
              <a:xfrm>
                <a:off x="7443561" y="3019258"/>
                <a:ext cx="1106234" cy="969712"/>
                <a:chOff x="6792398" y="2509410"/>
                <a:chExt cx="1106234" cy="969712"/>
              </a:xfrm>
            </p:grpSpPr>
            <p:grpSp>
              <p:nvGrpSpPr>
                <p:cNvPr id="525" name="Group 524">
                  <a:extLst>
                    <a:ext uri="{FF2B5EF4-FFF2-40B4-BE49-F238E27FC236}">
                      <a16:creationId xmlns:a16="http://schemas.microsoft.com/office/drawing/2014/main" id="{8EBECAEC-3F34-4BA3-A58C-721A5857C498}"/>
                    </a:ext>
                  </a:extLst>
                </p:cNvPr>
                <p:cNvGrpSpPr/>
                <p:nvPr/>
              </p:nvGrpSpPr>
              <p:grpSpPr>
                <a:xfrm>
                  <a:off x="6792398" y="2703317"/>
                  <a:ext cx="657768" cy="378452"/>
                  <a:chOff x="4777947" y="3207622"/>
                  <a:chExt cx="657768" cy="378452"/>
                </a:xfrm>
              </p:grpSpPr>
              <p:grpSp>
                <p:nvGrpSpPr>
                  <p:cNvPr id="571" name="Group 570">
                    <a:extLst>
                      <a:ext uri="{FF2B5EF4-FFF2-40B4-BE49-F238E27FC236}">
                        <a16:creationId xmlns:a16="http://schemas.microsoft.com/office/drawing/2014/main" id="{43FB4795-09E9-41BA-A8D3-9D97C6A8D369}"/>
                      </a:ext>
                    </a:extLst>
                  </p:cNvPr>
                  <p:cNvGrpSpPr/>
                  <p:nvPr/>
                </p:nvGrpSpPr>
                <p:grpSpPr>
                  <a:xfrm>
                    <a:off x="4777947" y="3207622"/>
                    <a:ext cx="499826" cy="320263"/>
                    <a:chOff x="4503627" y="2218458"/>
                    <a:chExt cx="499826" cy="320263"/>
                  </a:xfrm>
                </p:grpSpPr>
                <p:grpSp>
                  <p:nvGrpSpPr>
                    <p:cNvPr id="579" name="Group 176">
                      <a:extLst>
                        <a:ext uri="{FF2B5EF4-FFF2-40B4-BE49-F238E27FC236}">
                          <a16:creationId xmlns:a16="http://schemas.microsoft.com/office/drawing/2014/main" id="{6A39B133-C608-4482-8D6D-50E36D6068E0}"/>
                        </a:ext>
                      </a:extLst>
                    </p:cNvPr>
                    <p:cNvGrpSpPr/>
                    <p:nvPr/>
                  </p:nvGrpSpPr>
                  <p:grpSpPr>
                    <a:xfrm>
                      <a:off x="4503627" y="2301538"/>
                      <a:ext cx="300259" cy="237183"/>
                      <a:chOff x="2962956" y="2115885"/>
                      <a:chExt cx="300259" cy="237183"/>
                    </a:xfrm>
                  </p:grpSpPr>
                  <p:pic>
                    <p:nvPicPr>
                      <p:cNvPr id="583" name="Picture 24 97">
                        <a:extLst>
                          <a:ext uri="{FF2B5EF4-FFF2-40B4-BE49-F238E27FC236}">
                            <a16:creationId xmlns:a16="http://schemas.microsoft.com/office/drawing/2014/main" id="{0725A16D-545E-4494-86F0-AB7D95A48486}"/>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84" name="Picture 24 98">
                        <a:extLst>
                          <a:ext uri="{FF2B5EF4-FFF2-40B4-BE49-F238E27FC236}">
                            <a16:creationId xmlns:a16="http://schemas.microsoft.com/office/drawing/2014/main" id="{BE6E55D0-047D-4F04-92A5-19D229D992DB}"/>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80" name="Group 179">
                      <a:extLst>
                        <a:ext uri="{FF2B5EF4-FFF2-40B4-BE49-F238E27FC236}">
                          <a16:creationId xmlns:a16="http://schemas.microsoft.com/office/drawing/2014/main" id="{4A6E01A7-3FD2-438C-96DB-A374A3875C76}"/>
                        </a:ext>
                      </a:extLst>
                    </p:cNvPr>
                    <p:cNvGrpSpPr/>
                    <p:nvPr/>
                  </p:nvGrpSpPr>
                  <p:grpSpPr>
                    <a:xfrm>
                      <a:off x="4719823" y="2218458"/>
                      <a:ext cx="283630" cy="253824"/>
                      <a:chOff x="6986427" y="2972145"/>
                      <a:chExt cx="283630" cy="253824"/>
                    </a:xfrm>
                  </p:grpSpPr>
                  <p:pic>
                    <p:nvPicPr>
                      <p:cNvPr id="581" name="Picture 24 99">
                        <a:extLst>
                          <a:ext uri="{FF2B5EF4-FFF2-40B4-BE49-F238E27FC236}">
                            <a16:creationId xmlns:a16="http://schemas.microsoft.com/office/drawing/2014/main" id="{CBD7195E-7163-4D66-853B-A396324AA56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82" name="Picture 24 100">
                        <a:extLst>
                          <a:ext uri="{FF2B5EF4-FFF2-40B4-BE49-F238E27FC236}">
                            <a16:creationId xmlns:a16="http://schemas.microsoft.com/office/drawing/2014/main" id="{3A7109E0-2FD5-4EE5-AFD4-7D95A802507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72" name="Group 571">
                    <a:extLst>
                      <a:ext uri="{FF2B5EF4-FFF2-40B4-BE49-F238E27FC236}">
                        <a16:creationId xmlns:a16="http://schemas.microsoft.com/office/drawing/2014/main" id="{ACF5D6DB-A4A8-4F88-B8C7-23ABF7554723}"/>
                      </a:ext>
                    </a:extLst>
                  </p:cNvPr>
                  <p:cNvGrpSpPr/>
                  <p:nvPr/>
                </p:nvGrpSpPr>
                <p:grpSpPr>
                  <a:xfrm>
                    <a:off x="4935889" y="3265811"/>
                    <a:ext cx="499826" cy="320263"/>
                    <a:chOff x="4503627" y="2218458"/>
                    <a:chExt cx="499826" cy="320263"/>
                  </a:xfrm>
                </p:grpSpPr>
                <p:grpSp>
                  <p:nvGrpSpPr>
                    <p:cNvPr id="573" name="Group 176">
                      <a:extLst>
                        <a:ext uri="{FF2B5EF4-FFF2-40B4-BE49-F238E27FC236}">
                          <a16:creationId xmlns:a16="http://schemas.microsoft.com/office/drawing/2014/main" id="{AB848557-683F-4FDE-BAE4-299231419D24}"/>
                        </a:ext>
                      </a:extLst>
                    </p:cNvPr>
                    <p:cNvGrpSpPr/>
                    <p:nvPr/>
                  </p:nvGrpSpPr>
                  <p:grpSpPr>
                    <a:xfrm>
                      <a:off x="4503627" y="2301538"/>
                      <a:ext cx="300259" cy="237183"/>
                      <a:chOff x="2962956" y="2115885"/>
                      <a:chExt cx="300259" cy="237183"/>
                    </a:xfrm>
                  </p:grpSpPr>
                  <p:pic>
                    <p:nvPicPr>
                      <p:cNvPr id="577" name="Picture 24 101">
                        <a:extLst>
                          <a:ext uri="{FF2B5EF4-FFF2-40B4-BE49-F238E27FC236}">
                            <a16:creationId xmlns:a16="http://schemas.microsoft.com/office/drawing/2014/main" id="{9429D65D-3011-4161-93EE-684125E873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8" name="Picture 24 102">
                        <a:extLst>
                          <a:ext uri="{FF2B5EF4-FFF2-40B4-BE49-F238E27FC236}">
                            <a16:creationId xmlns:a16="http://schemas.microsoft.com/office/drawing/2014/main" id="{E8EAC6FF-CFB7-41FC-8F7F-D6F525C438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74" name="Group 179">
                      <a:extLst>
                        <a:ext uri="{FF2B5EF4-FFF2-40B4-BE49-F238E27FC236}">
                          <a16:creationId xmlns:a16="http://schemas.microsoft.com/office/drawing/2014/main" id="{FE7DE158-7FB8-4490-8D81-687347F7BFF1}"/>
                        </a:ext>
                      </a:extLst>
                    </p:cNvPr>
                    <p:cNvGrpSpPr/>
                    <p:nvPr/>
                  </p:nvGrpSpPr>
                  <p:grpSpPr>
                    <a:xfrm>
                      <a:off x="4719823" y="2218458"/>
                      <a:ext cx="283630" cy="253824"/>
                      <a:chOff x="6986427" y="2972145"/>
                      <a:chExt cx="283630" cy="253824"/>
                    </a:xfrm>
                  </p:grpSpPr>
                  <p:pic>
                    <p:nvPicPr>
                      <p:cNvPr id="575" name="Picture 24 103">
                        <a:extLst>
                          <a:ext uri="{FF2B5EF4-FFF2-40B4-BE49-F238E27FC236}">
                            <a16:creationId xmlns:a16="http://schemas.microsoft.com/office/drawing/2014/main" id="{C49078DF-5A3C-4491-A6A6-E3873E9ADEFA}"/>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76" name="Picture 24 104">
                        <a:extLst>
                          <a:ext uri="{FF2B5EF4-FFF2-40B4-BE49-F238E27FC236}">
                            <a16:creationId xmlns:a16="http://schemas.microsoft.com/office/drawing/2014/main" id="{5D8E8E80-EA56-4B4F-8020-E95EFAAF81A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6" name="Group 525">
                  <a:extLst>
                    <a:ext uri="{FF2B5EF4-FFF2-40B4-BE49-F238E27FC236}">
                      <a16:creationId xmlns:a16="http://schemas.microsoft.com/office/drawing/2014/main" id="{AA7076C4-E0F3-4DFB-B827-43AA6499AB0C}"/>
                    </a:ext>
                  </a:extLst>
                </p:cNvPr>
                <p:cNvGrpSpPr/>
                <p:nvPr/>
              </p:nvGrpSpPr>
              <p:grpSpPr>
                <a:xfrm rot="19661454">
                  <a:off x="6800712" y="2979296"/>
                  <a:ext cx="601238" cy="499826"/>
                  <a:chOff x="5841977" y="3176030"/>
                  <a:chExt cx="601238" cy="499826"/>
                </a:xfrm>
              </p:grpSpPr>
              <p:grpSp>
                <p:nvGrpSpPr>
                  <p:cNvPr id="557" name="Group 556">
                    <a:extLst>
                      <a:ext uri="{FF2B5EF4-FFF2-40B4-BE49-F238E27FC236}">
                        <a16:creationId xmlns:a16="http://schemas.microsoft.com/office/drawing/2014/main" id="{C88ED931-3256-4454-839C-A0AC9E177D44}"/>
                      </a:ext>
                    </a:extLst>
                  </p:cNvPr>
                  <p:cNvGrpSpPr/>
                  <p:nvPr/>
                </p:nvGrpSpPr>
                <p:grpSpPr>
                  <a:xfrm rot="19742345">
                    <a:off x="5841977" y="3207622"/>
                    <a:ext cx="499826" cy="320263"/>
                    <a:chOff x="4503627" y="2218458"/>
                    <a:chExt cx="499826" cy="320263"/>
                  </a:xfrm>
                </p:grpSpPr>
                <p:grpSp>
                  <p:nvGrpSpPr>
                    <p:cNvPr id="565" name="Group 176">
                      <a:extLst>
                        <a:ext uri="{FF2B5EF4-FFF2-40B4-BE49-F238E27FC236}">
                          <a16:creationId xmlns:a16="http://schemas.microsoft.com/office/drawing/2014/main" id="{73239577-D3DD-4F82-B2C1-34C96B2CFB2B}"/>
                        </a:ext>
                      </a:extLst>
                    </p:cNvPr>
                    <p:cNvGrpSpPr/>
                    <p:nvPr/>
                  </p:nvGrpSpPr>
                  <p:grpSpPr>
                    <a:xfrm>
                      <a:off x="4503627" y="2301538"/>
                      <a:ext cx="300259" cy="237183"/>
                      <a:chOff x="2962956" y="2115885"/>
                      <a:chExt cx="300259" cy="237183"/>
                    </a:xfrm>
                  </p:grpSpPr>
                  <p:pic>
                    <p:nvPicPr>
                      <p:cNvPr id="569" name="Picture 24 105">
                        <a:extLst>
                          <a:ext uri="{FF2B5EF4-FFF2-40B4-BE49-F238E27FC236}">
                            <a16:creationId xmlns:a16="http://schemas.microsoft.com/office/drawing/2014/main" id="{11C8B5D1-B114-49AA-826D-0B76F1FE6D8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70" name="Picture 24 106">
                        <a:extLst>
                          <a:ext uri="{FF2B5EF4-FFF2-40B4-BE49-F238E27FC236}">
                            <a16:creationId xmlns:a16="http://schemas.microsoft.com/office/drawing/2014/main" id="{729A626A-09C2-4757-AA88-EEAC96B203A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66" name="Group 179">
                      <a:extLst>
                        <a:ext uri="{FF2B5EF4-FFF2-40B4-BE49-F238E27FC236}">
                          <a16:creationId xmlns:a16="http://schemas.microsoft.com/office/drawing/2014/main" id="{B805B2BE-A61F-499B-A6E2-24EE43FC71F4}"/>
                        </a:ext>
                      </a:extLst>
                    </p:cNvPr>
                    <p:cNvGrpSpPr/>
                    <p:nvPr/>
                  </p:nvGrpSpPr>
                  <p:grpSpPr>
                    <a:xfrm>
                      <a:off x="4719823" y="2218458"/>
                      <a:ext cx="283630" cy="253824"/>
                      <a:chOff x="6986427" y="2972145"/>
                      <a:chExt cx="283630" cy="253824"/>
                    </a:xfrm>
                  </p:grpSpPr>
                  <p:pic>
                    <p:nvPicPr>
                      <p:cNvPr id="567" name="Picture 24 107">
                        <a:extLst>
                          <a:ext uri="{FF2B5EF4-FFF2-40B4-BE49-F238E27FC236}">
                            <a16:creationId xmlns:a16="http://schemas.microsoft.com/office/drawing/2014/main" id="{ABE10046-B815-4D80-BD6C-3EF04DAF0B5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68" name="Picture 24 108">
                        <a:extLst>
                          <a:ext uri="{FF2B5EF4-FFF2-40B4-BE49-F238E27FC236}">
                            <a16:creationId xmlns:a16="http://schemas.microsoft.com/office/drawing/2014/main" id="{193A7D40-BA33-49E0-B27E-543042BD233B}"/>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58" name="Group 557">
                    <a:extLst>
                      <a:ext uri="{FF2B5EF4-FFF2-40B4-BE49-F238E27FC236}">
                        <a16:creationId xmlns:a16="http://schemas.microsoft.com/office/drawing/2014/main" id="{92D90910-F801-4454-AB82-3DCA50CC1D2A}"/>
                      </a:ext>
                    </a:extLst>
                  </p:cNvPr>
                  <p:cNvGrpSpPr/>
                  <p:nvPr/>
                </p:nvGrpSpPr>
                <p:grpSpPr>
                  <a:xfrm rot="17239213">
                    <a:off x="6033171" y="3265811"/>
                    <a:ext cx="499826" cy="320263"/>
                    <a:chOff x="4503627" y="2218458"/>
                    <a:chExt cx="499826" cy="320263"/>
                  </a:xfrm>
                </p:grpSpPr>
                <p:grpSp>
                  <p:nvGrpSpPr>
                    <p:cNvPr id="559" name="Group 176">
                      <a:extLst>
                        <a:ext uri="{FF2B5EF4-FFF2-40B4-BE49-F238E27FC236}">
                          <a16:creationId xmlns:a16="http://schemas.microsoft.com/office/drawing/2014/main" id="{44CBDE28-E2C8-4714-9000-253BBEC5C388}"/>
                        </a:ext>
                      </a:extLst>
                    </p:cNvPr>
                    <p:cNvGrpSpPr/>
                    <p:nvPr/>
                  </p:nvGrpSpPr>
                  <p:grpSpPr>
                    <a:xfrm>
                      <a:off x="4503627" y="2301538"/>
                      <a:ext cx="300259" cy="237183"/>
                      <a:chOff x="2962956" y="2115885"/>
                      <a:chExt cx="300259" cy="237183"/>
                    </a:xfrm>
                  </p:grpSpPr>
                  <p:pic>
                    <p:nvPicPr>
                      <p:cNvPr id="563" name="Picture 24 109">
                        <a:extLst>
                          <a:ext uri="{FF2B5EF4-FFF2-40B4-BE49-F238E27FC236}">
                            <a16:creationId xmlns:a16="http://schemas.microsoft.com/office/drawing/2014/main" id="{E5074101-E645-4856-95D4-A7D72E5B7B1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64" name="Picture 24 110">
                        <a:extLst>
                          <a:ext uri="{FF2B5EF4-FFF2-40B4-BE49-F238E27FC236}">
                            <a16:creationId xmlns:a16="http://schemas.microsoft.com/office/drawing/2014/main" id="{6F4E9CED-33E6-4749-98AC-84347A4A299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60" name="Group 179">
                      <a:extLst>
                        <a:ext uri="{FF2B5EF4-FFF2-40B4-BE49-F238E27FC236}">
                          <a16:creationId xmlns:a16="http://schemas.microsoft.com/office/drawing/2014/main" id="{B40B462D-D2D0-429B-8FB1-E0329CAA0E61}"/>
                        </a:ext>
                      </a:extLst>
                    </p:cNvPr>
                    <p:cNvGrpSpPr/>
                    <p:nvPr/>
                  </p:nvGrpSpPr>
                  <p:grpSpPr>
                    <a:xfrm>
                      <a:off x="4719823" y="2218458"/>
                      <a:ext cx="283630" cy="253824"/>
                      <a:chOff x="6986427" y="2972145"/>
                      <a:chExt cx="283630" cy="253824"/>
                    </a:xfrm>
                  </p:grpSpPr>
                  <p:pic>
                    <p:nvPicPr>
                      <p:cNvPr id="561" name="Picture 24 111">
                        <a:extLst>
                          <a:ext uri="{FF2B5EF4-FFF2-40B4-BE49-F238E27FC236}">
                            <a16:creationId xmlns:a16="http://schemas.microsoft.com/office/drawing/2014/main" id="{5BE234C2-B72D-4555-B749-FD2B9DEC0A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62" name="Picture 24 112">
                        <a:extLst>
                          <a:ext uri="{FF2B5EF4-FFF2-40B4-BE49-F238E27FC236}">
                            <a16:creationId xmlns:a16="http://schemas.microsoft.com/office/drawing/2014/main" id="{3020EFC2-B9D1-4736-A760-295219C45BF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7" name="Group 526">
                  <a:extLst>
                    <a:ext uri="{FF2B5EF4-FFF2-40B4-BE49-F238E27FC236}">
                      <a16:creationId xmlns:a16="http://schemas.microsoft.com/office/drawing/2014/main" id="{8D4319A6-4BBA-46FE-AC41-8AF206E8A680}"/>
                    </a:ext>
                  </a:extLst>
                </p:cNvPr>
                <p:cNvGrpSpPr/>
                <p:nvPr/>
              </p:nvGrpSpPr>
              <p:grpSpPr>
                <a:xfrm rot="2171672">
                  <a:off x="7240864" y="2945788"/>
                  <a:ext cx="657768" cy="378452"/>
                  <a:chOff x="4777947" y="3207622"/>
                  <a:chExt cx="657768" cy="378452"/>
                </a:xfrm>
              </p:grpSpPr>
              <p:grpSp>
                <p:nvGrpSpPr>
                  <p:cNvPr id="543" name="Group 542">
                    <a:extLst>
                      <a:ext uri="{FF2B5EF4-FFF2-40B4-BE49-F238E27FC236}">
                        <a16:creationId xmlns:a16="http://schemas.microsoft.com/office/drawing/2014/main" id="{78BEC21B-8002-4E65-946A-62EED69AA0FA}"/>
                      </a:ext>
                    </a:extLst>
                  </p:cNvPr>
                  <p:cNvGrpSpPr/>
                  <p:nvPr/>
                </p:nvGrpSpPr>
                <p:grpSpPr>
                  <a:xfrm>
                    <a:off x="4777947" y="3207622"/>
                    <a:ext cx="499826" cy="320263"/>
                    <a:chOff x="4503627" y="2218458"/>
                    <a:chExt cx="499826" cy="320263"/>
                  </a:xfrm>
                </p:grpSpPr>
                <p:grpSp>
                  <p:nvGrpSpPr>
                    <p:cNvPr id="551" name="Group 176">
                      <a:extLst>
                        <a:ext uri="{FF2B5EF4-FFF2-40B4-BE49-F238E27FC236}">
                          <a16:creationId xmlns:a16="http://schemas.microsoft.com/office/drawing/2014/main" id="{30729225-9432-4965-A090-D62C11C66BA7}"/>
                        </a:ext>
                      </a:extLst>
                    </p:cNvPr>
                    <p:cNvGrpSpPr/>
                    <p:nvPr/>
                  </p:nvGrpSpPr>
                  <p:grpSpPr>
                    <a:xfrm>
                      <a:off x="4503627" y="2301538"/>
                      <a:ext cx="300259" cy="237183"/>
                      <a:chOff x="2962956" y="2115885"/>
                      <a:chExt cx="300259" cy="237183"/>
                    </a:xfrm>
                  </p:grpSpPr>
                  <p:pic>
                    <p:nvPicPr>
                      <p:cNvPr id="555" name="Picture 24 113">
                        <a:extLst>
                          <a:ext uri="{FF2B5EF4-FFF2-40B4-BE49-F238E27FC236}">
                            <a16:creationId xmlns:a16="http://schemas.microsoft.com/office/drawing/2014/main" id="{B1103BE4-7938-4463-B8F1-FB3FB8A1C8C2}"/>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56" name="Picture 24 114">
                        <a:extLst>
                          <a:ext uri="{FF2B5EF4-FFF2-40B4-BE49-F238E27FC236}">
                            <a16:creationId xmlns:a16="http://schemas.microsoft.com/office/drawing/2014/main" id="{99DC421E-3DE2-4EA8-A936-CB9E80CE282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52" name="Group 179">
                      <a:extLst>
                        <a:ext uri="{FF2B5EF4-FFF2-40B4-BE49-F238E27FC236}">
                          <a16:creationId xmlns:a16="http://schemas.microsoft.com/office/drawing/2014/main" id="{4105AFF2-F8C1-439D-94CD-EA96D93E6393}"/>
                        </a:ext>
                      </a:extLst>
                    </p:cNvPr>
                    <p:cNvGrpSpPr/>
                    <p:nvPr/>
                  </p:nvGrpSpPr>
                  <p:grpSpPr>
                    <a:xfrm>
                      <a:off x="4719823" y="2218458"/>
                      <a:ext cx="283630" cy="253824"/>
                      <a:chOff x="6986427" y="2972145"/>
                      <a:chExt cx="283630" cy="253824"/>
                    </a:xfrm>
                  </p:grpSpPr>
                  <p:pic>
                    <p:nvPicPr>
                      <p:cNvPr id="553" name="Picture 24 115">
                        <a:extLst>
                          <a:ext uri="{FF2B5EF4-FFF2-40B4-BE49-F238E27FC236}">
                            <a16:creationId xmlns:a16="http://schemas.microsoft.com/office/drawing/2014/main" id="{CF627B1B-F1D0-449E-B4BB-745FFBF380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54" name="Picture 24 116">
                        <a:extLst>
                          <a:ext uri="{FF2B5EF4-FFF2-40B4-BE49-F238E27FC236}">
                            <a16:creationId xmlns:a16="http://schemas.microsoft.com/office/drawing/2014/main" id="{0D675130-C1C9-467C-9AD8-8F3EADEA9F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44" name="Group 543">
                    <a:extLst>
                      <a:ext uri="{FF2B5EF4-FFF2-40B4-BE49-F238E27FC236}">
                        <a16:creationId xmlns:a16="http://schemas.microsoft.com/office/drawing/2014/main" id="{93455C19-4513-45C8-B451-B26DF02AC78C}"/>
                      </a:ext>
                    </a:extLst>
                  </p:cNvPr>
                  <p:cNvGrpSpPr/>
                  <p:nvPr/>
                </p:nvGrpSpPr>
                <p:grpSpPr>
                  <a:xfrm>
                    <a:off x="4935889" y="3265811"/>
                    <a:ext cx="499826" cy="320263"/>
                    <a:chOff x="4503627" y="2218458"/>
                    <a:chExt cx="499826" cy="320263"/>
                  </a:xfrm>
                </p:grpSpPr>
                <p:grpSp>
                  <p:nvGrpSpPr>
                    <p:cNvPr id="545" name="Group 176">
                      <a:extLst>
                        <a:ext uri="{FF2B5EF4-FFF2-40B4-BE49-F238E27FC236}">
                          <a16:creationId xmlns:a16="http://schemas.microsoft.com/office/drawing/2014/main" id="{83EFBFF5-7E8B-4E26-BAA1-6DBFEF483AAE}"/>
                        </a:ext>
                      </a:extLst>
                    </p:cNvPr>
                    <p:cNvGrpSpPr/>
                    <p:nvPr/>
                  </p:nvGrpSpPr>
                  <p:grpSpPr>
                    <a:xfrm>
                      <a:off x="4503627" y="2301538"/>
                      <a:ext cx="300259" cy="237183"/>
                      <a:chOff x="2962956" y="2115885"/>
                      <a:chExt cx="300259" cy="237183"/>
                    </a:xfrm>
                  </p:grpSpPr>
                  <p:pic>
                    <p:nvPicPr>
                      <p:cNvPr id="549" name="Picture 24 117">
                        <a:extLst>
                          <a:ext uri="{FF2B5EF4-FFF2-40B4-BE49-F238E27FC236}">
                            <a16:creationId xmlns:a16="http://schemas.microsoft.com/office/drawing/2014/main" id="{3E5A970A-CC90-45EB-A62C-4DBF97EF51D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50" name="Picture 24 118">
                        <a:extLst>
                          <a:ext uri="{FF2B5EF4-FFF2-40B4-BE49-F238E27FC236}">
                            <a16:creationId xmlns:a16="http://schemas.microsoft.com/office/drawing/2014/main" id="{1C0E6239-2491-4CDB-828C-84A5720C5306}"/>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46" name="Group 179">
                      <a:extLst>
                        <a:ext uri="{FF2B5EF4-FFF2-40B4-BE49-F238E27FC236}">
                          <a16:creationId xmlns:a16="http://schemas.microsoft.com/office/drawing/2014/main" id="{AE9CF3EF-F8A6-4F79-9243-4364F899052D}"/>
                        </a:ext>
                      </a:extLst>
                    </p:cNvPr>
                    <p:cNvGrpSpPr/>
                    <p:nvPr/>
                  </p:nvGrpSpPr>
                  <p:grpSpPr>
                    <a:xfrm>
                      <a:off x="4719823" y="2218458"/>
                      <a:ext cx="283630" cy="253824"/>
                      <a:chOff x="6986427" y="2972145"/>
                      <a:chExt cx="283630" cy="253824"/>
                    </a:xfrm>
                  </p:grpSpPr>
                  <p:pic>
                    <p:nvPicPr>
                      <p:cNvPr id="547" name="Picture 24 119">
                        <a:extLst>
                          <a:ext uri="{FF2B5EF4-FFF2-40B4-BE49-F238E27FC236}">
                            <a16:creationId xmlns:a16="http://schemas.microsoft.com/office/drawing/2014/main" id="{6B6AA8FD-BFE1-492D-81F1-57B5D4EBE15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8" name="Picture 24 120">
                        <a:extLst>
                          <a:ext uri="{FF2B5EF4-FFF2-40B4-BE49-F238E27FC236}">
                            <a16:creationId xmlns:a16="http://schemas.microsoft.com/office/drawing/2014/main" id="{383CFF3D-DA83-4D5F-A5E0-F11CF580569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528" name="Group 527">
                  <a:extLst>
                    <a:ext uri="{FF2B5EF4-FFF2-40B4-BE49-F238E27FC236}">
                      <a16:creationId xmlns:a16="http://schemas.microsoft.com/office/drawing/2014/main" id="{6B42E17E-6D44-4991-97DC-2CE75F491489}"/>
                    </a:ext>
                  </a:extLst>
                </p:cNvPr>
                <p:cNvGrpSpPr/>
                <p:nvPr/>
              </p:nvGrpSpPr>
              <p:grpSpPr>
                <a:xfrm rot="21049340">
                  <a:off x="7270080" y="2509410"/>
                  <a:ext cx="601238" cy="499826"/>
                  <a:chOff x="5841977" y="3176030"/>
                  <a:chExt cx="601238" cy="499826"/>
                </a:xfrm>
              </p:grpSpPr>
              <p:grpSp>
                <p:nvGrpSpPr>
                  <p:cNvPr id="529" name="Group 528">
                    <a:extLst>
                      <a:ext uri="{FF2B5EF4-FFF2-40B4-BE49-F238E27FC236}">
                        <a16:creationId xmlns:a16="http://schemas.microsoft.com/office/drawing/2014/main" id="{F0C15E4F-6652-464E-AFF8-FAC27C0E1E5D}"/>
                      </a:ext>
                    </a:extLst>
                  </p:cNvPr>
                  <p:cNvGrpSpPr/>
                  <p:nvPr/>
                </p:nvGrpSpPr>
                <p:grpSpPr>
                  <a:xfrm rot="19742345">
                    <a:off x="5841977" y="3207622"/>
                    <a:ext cx="499826" cy="320263"/>
                    <a:chOff x="4503627" y="2218458"/>
                    <a:chExt cx="499826" cy="320263"/>
                  </a:xfrm>
                </p:grpSpPr>
                <p:grpSp>
                  <p:nvGrpSpPr>
                    <p:cNvPr id="537" name="Group 176">
                      <a:extLst>
                        <a:ext uri="{FF2B5EF4-FFF2-40B4-BE49-F238E27FC236}">
                          <a16:creationId xmlns:a16="http://schemas.microsoft.com/office/drawing/2014/main" id="{A503CBDE-4F77-4CCD-8D2E-FB20E78CBB49}"/>
                        </a:ext>
                      </a:extLst>
                    </p:cNvPr>
                    <p:cNvGrpSpPr/>
                    <p:nvPr/>
                  </p:nvGrpSpPr>
                  <p:grpSpPr>
                    <a:xfrm>
                      <a:off x="4503627" y="2301538"/>
                      <a:ext cx="300259" cy="237183"/>
                      <a:chOff x="2962956" y="2115885"/>
                      <a:chExt cx="300259" cy="237183"/>
                    </a:xfrm>
                  </p:grpSpPr>
                  <p:pic>
                    <p:nvPicPr>
                      <p:cNvPr id="541" name="Picture 24 121">
                        <a:extLst>
                          <a:ext uri="{FF2B5EF4-FFF2-40B4-BE49-F238E27FC236}">
                            <a16:creationId xmlns:a16="http://schemas.microsoft.com/office/drawing/2014/main" id="{D82ABA36-A686-49FA-AA08-C20EF23D402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42" name="Picture 24 122">
                        <a:extLst>
                          <a:ext uri="{FF2B5EF4-FFF2-40B4-BE49-F238E27FC236}">
                            <a16:creationId xmlns:a16="http://schemas.microsoft.com/office/drawing/2014/main" id="{BBC5BB41-C222-4E5C-90B0-06629520023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8" name="Group 179">
                      <a:extLst>
                        <a:ext uri="{FF2B5EF4-FFF2-40B4-BE49-F238E27FC236}">
                          <a16:creationId xmlns:a16="http://schemas.microsoft.com/office/drawing/2014/main" id="{3561B889-E873-4813-8B7B-5551EE59CF01}"/>
                        </a:ext>
                      </a:extLst>
                    </p:cNvPr>
                    <p:cNvGrpSpPr/>
                    <p:nvPr/>
                  </p:nvGrpSpPr>
                  <p:grpSpPr>
                    <a:xfrm>
                      <a:off x="4719823" y="2218458"/>
                      <a:ext cx="283630" cy="253824"/>
                      <a:chOff x="6986427" y="2972145"/>
                      <a:chExt cx="283630" cy="253824"/>
                    </a:xfrm>
                  </p:grpSpPr>
                  <p:pic>
                    <p:nvPicPr>
                      <p:cNvPr id="539" name="Picture 24 123">
                        <a:extLst>
                          <a:ext uri="{FF2B5EF4-FFF2-40B4-BE49-F238E27FC236}">
                            <a16:creationId xmlns:a16="http://schemas.microsoft.com/office/drawing/2014/main" id="{8D1936C3-F936-49C8-96E1-2811A346669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40" name="Picture 24 124">
                        <a:extLst>
                          <a:ext uri="{FF2B5EF4-FFF2-40B4-BE49-F238E27FC236}">
                            <a16:creationId xmlns:a16="http://schemas.microsoft.com/office/drawing/2014/main" id="{60F7BC0F-F3F7-4FD4-82B8-D8891D1A3A9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530" name="Group 529">
                    <a:extLst>
                      <a:ext uri="{FF2B5EF4-FFF2-40B4-BE49-F238E27FC236}">
                        <a16:creationId xmlns:a16="http://schemas.microsoft.com/office/drawing/2014/main" id="{E1F16AC9-788B-490B-A298-C1ED71DC727C}"/>
                      </a:ext>
                    </a:extLst>
                  </p:cNvPr>
                  <p:cNvGrpSpPr/>
                  <p:nvPr/>
                </p:nvGrpSpPr>
                <p:grpSpPr>
                  <a:xfrm rot="17239213">
                    <a:off x="6033171" y="3265811"/>
                    <a:ext cx="499826" cy="320263"/>
                    <a:chOff x="4503627" y="2218458"/>
                    <a:chExt cx="499826" cy="320263"/>
                  </a:xfrm>
                </p:grpSpPr>
                <p:grpSp>
                  <p:nvGrpSpPr>
                    <p:cNvPr id="531" name="Group 176">
                      <a:extLst>
                        <a:ext uri="{FF2B5EF4-FFF2-40B4-BE49-F238E27FC236}">
                          <a16:creationId xmlns:a16="http://schemas.microsoft.com/office/drawing/2014/main" id="{B43F0D79-F851-492E-B494-2EF06AEF08DF}"/>
                        </a:ext>
                      </a:extLst>
                    </p:cNvPr>
                    <p:cNvGrpSpPr/>
                    <p:nvPr/>
                  </p:nvGrpSpPr>
                  <p:grpSpPr>
                    <a:xfrm>
                      <a:off x="4503627" y="2301538"/>
                      <a:ext cx="300259" cy="237183"/>
                      <a:chOff x="2962956" y="2115885"/>
                      <a:chExt cx="300259" cy="237183"/>
                    </a:xfrm>
                  </p:grpSpPr>
                  <p:pic>
                    <p:nvPicPr>
                      <p:cNvPr id="535" name="Picture 24 125">
                        <a:extLst>
                          <a:ext uri="{FF2B5EF4-FFF2-40B4-BE49-F238E27FC236}">
                            <a16:creationId xmlns:a16="http://schemas.microsoft.com/office/drawing/2014/main" id="{6E2718F4-6548-41D2-9769-1F62D62A2ABC}"/>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536" name="Picture 24 126">
                        <a:extLst>
                          <a:ext uri="{FF2B5EF4-FFF2-40B4-BE49-F238E27FC236}">
                            <a16:creationId xmlns:a16="http://schemas.microsoft.com/office/drawing/2014/main" id="{D53A4769-836D-4F6F-A7B7-BF3664E50A4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532" name="Group 179">
                      <a:extLst>
                        <a:ext uri="{FF2B5EF4-FFF2-40B4-BE49-F238E27FC236}">
                          <a16:creationId xmlns:a16="http://schemas.microsoft.com/office/drawing/2014/main" id="{1FD8A85A-8DE5-4FEF-86BE-F9FF1E886424}"/>
                        </a:ext>
                      </a:extLst>
                    </p:cNvPr>
                    <p:cNvGrpSpPr/>
                    <p:nvPr/>
                  </p:nvGrpSpPr>
                  <p:grpSpPr>
                    <a:xfrm>
                      <a:off x="4719823" y="2218458"/>
                      <a:ext cx="283630" cy="253824"/>
                      <a:chOff x="6986427" y="2972145"/>
                      <a:chExt cx="283630" cy="253824"/>
                    </a:xfrm>
                  </p:grpSpPr>
                  <p:pic>
                    <p:nvPicPr>
                      <p:cNvPr id="533" name="Picture 24 127">
                        <a:extLst>
                          <a:ext uri="{FF2B5EF4-FFF2-40B4-BE49-F238E27FC236}">
                            <a16:creationId xmlns:a16="http://schemas.microsoft.com/office/drawing/2014/main" id="{A059F207-1962-49BA-9092-A87411A0A195}"/>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534" name="Picture 24 128">
                        <a:extLst>
                          <a:ext uri="{FF2B5EF4-FFF2-40B4-BE49-F238E27FC236}">
                            <a16:creationId xmlns:a16="http://schemas.microsoft.com/office/drawing/2014/main" id="{763EB3D0-EAC1-4766-AE6F-E299D7B522E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759" name="Group 758">
            <a:extLst>
              <a:ext uri="{FF2B5EF4-FFF2-40B4-BE49-F238E27FC236}">
                <a16:creationId xmlns:a16="http://schemas.microsoft.com/office/drawing/2014/main" id="{D396D885-3199-4915-9401-1CAC82DB385D}"/>
              </a:ext>
            </a:extLst>
          </p:cNvPr>
          <p:cNvGrpSpPr>
            <a:grpSpLocks/>
          </p:cNvGrpSpPr>
          <p:nvPr/>
        </p:nvGrpSpPr>
        <p:grpSpPr>
          <a:xfrm rot="17301427">
            <a:off x="9307891" y="3704976"/>
            <a:ext cx="1369712" cy="1085937"/>
            <a:chOff x="4930347" y="2731026"/>
            <a:chExt cx="2516626" cy="1922962"/>
          </a:xfrm>
        </p:grpSpPr>
        <p:grpSp>
          <p:nvGrpSpPr>
            <p:cNvPr id="760" name="Group 759">
              <a:extLst>
                <a:ext uri="{FF2B5EF4-FFF2-40B4-BE49-F238E27FC236}">
                  <a16:creationId xmlns:a16="http://schemas.microsoft.com/office/drawing/2014/main" id="{79910B40-4655-4C33-9B5E-D2ED0C9113AD}"/>
                </a:ext>
              </a:extLst>
            </p:cNvPr>
            <p:cNvGrpSpPr/>
            <p:nvPr/>
          </p:nvGrpSpPr>
          <p:grpSpPr>
            <a:xfrm>
              <a:off x="4930347" y="3360022"/>
              <a:ext cx="657768" cy="378452"/>
              <a:chOff x="4777947" y="3207622"/>
              <a:chExt cx="657768" cy="378452"/>
            </a:xfrm>
          </p:grpSpPr>
          <p:grpSp>
            <p:nvGrpSpPr>
              <p:cNvPr id="989" name="Group 988">
                <a:extLst>
                  <a:ext uri="{FF2B5EF4-FFF2-40B4-BE49-F238E27FC236}">
                    <a16:creationId xmlns:a16="http://schemas.microsoft.com/office/drawing/2014/main" id="{224AD1C0-5033-401A-9191-06D07725F2DC}"/>
                  </a:ext>
                </a:extLst>
              </p:cNvPr>
              <p:cNvGrpSpPr/>
              <p:nvPr/>
            </p:nvGrpSpPr>
            <p:grpSpPr>
              <a:xfrm>
                <a:off x="4777947" y="3207622"/>
                <a:ext cx="499826" cy="320263"/>
                <a:chOff x="4503627" y="2218458"/>
                <a:chExt cx="499826" cy="320263"/>
              </a:xfrm>
            </p:grpSpPr>
            <p:grpSp>
              <p:nvGrpSpPr>
                <p:cNvPr id="997" name="Group 176">
                  <a:extLst>
                    <a:ext uri="{FF2B5EF4-FFF2-40B4-BE49-F238E27FC236}">
                      <a16:creationId xmlns:a16="http://schemas.microsoft.com/office/drawing/2014/main" id="{92581AF8-2B9F-4970-A2F4-7CD0F47AAF03}"/>
                    </a:ext>
                  </a:extLst>
                </p:cNvPr>
                <p:cNvGrpSpPr/>
                <p:nvPr/>
              </p:nvGrpSpPr>
              <p:grpSpPr>
                <a:xfrm>
                  <a:off x="4503627" y="2301538"/>
                  <a:ext cx="300259" cy="237183"/>
                  <a:chOff x="2962956" y="2115885"/>
                  <a:chExt cx="300259" cy="237183"/>
                </a:xfrm>
              </p:grpSpPr>
              <p:pic>
                <p:nvPicPr>
                  <p:cNvPr id="1001" name="Picture 24 129">
                    <a:extLst>
                      <a:ext uri="{FF2B5EF4-FFF2-40B4-BE49-F238E27FC236}">
                        <a16:creationId xmlns:a16="http://schemas.microsoft.com/office/drawing/2014/main" id="{6C467570-DE13-4742-AB7B-C96C45B256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002" name="Picture 24 130">
                    <a:extLst>
                      <a:ext uri="{FF2B5EF4-FFF2-40B4-BE49-F238E27FC236}">
                        <a16:creationId xmlns:a16="http://schemas.microsoft.com/office/drawing/2014/main" id="{A0CBE59A-337A-4667-B9DF-4D411E9AEB2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8" name="Group 179">
                  <a:extLst>
                    <a:ext uri="{FF2B5EF4-FFF2-40B4-BE49-F238E27FC236}">
                      <a16:creationId xmlns:a16="http://schemas.microsoft.com/office/drawing/2014/main" id="{6B79DBAB-4452-4D7D-851E-F6B4D84CFF85}"/>
                    </a:ext>
                  </a:extLst>
                </p:cNvPr>
                <p:cNvGrpSpPr/>
                <p:nvPr/>
              </p:nvGrpSpPr>
              <p:grpSpPr>
                <a:xfrm>
                  <a:off x="4719823" y="2218458"/>
                  <a:ext cx="283630" cy="253824"/>
                  <a:chOff x="6986427" y="2972145"/>
                  <a:chExt cx="283630" cy="253824"/>
                </a:xfrm>
              </p:grpSpPr>
              <p:pic>
                <p:nvPicPr>
                  <p:cNvPr id="999" name="Picture 24 131">
                    <a:extLst>
                      <a:ext uri="{FF2B5EF4-FFF2-40B4-BE49-F238E27FC236}">
                        <a16:creationId xmlns:a16="http://schemas.microsoft.com/office/drawing/2014/main" id="{6BF0CF06-FCBC-4604-B3D4-E9974E24DD12}"/>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000" name="Picture 24 132">
                    <a:extLst>
                      <a:ext uri="{FF2B5EF4-FFF2-40B4-BE49-F238E27FC236}">
                        <a16:creationId xmlns:a16="http://schemas.microsoft.com/office/drawing/2014/main" id="{E523EEFE-BFD7-438C-AA2F-0296D7F1E2F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90" name="Group 989">
                <a:extLst>
                  <a:ext uri="{FF2B5EF4-FFF2-40B4-BE49-F238E27FC236}">
                    <a16:creationId xmlns:a16="http://schemas.microsoft.com/office/drawing/2014/main" id="{A1E0C126-DA5B-4ED6-9B3F-7E3033A831B0}"/>
                  </a:ext>
                </a:extLst>
              </p:cNvPr>
              <p:cNvGrpSpPr/>
              <p:nvPr/>
            </p:nvGrpSpPr>
            <p:grpSpPr>
              <a:xfrm>
                <a:off x="4935889" y="3265811"/>
                <a:ext cx="499826" cy="320263"/>
                <a:chOff x="4503627" y="2218458"/>
                <a:chExt cx="499826" cy="320263"/>
              </a:xfrm>
            </p:grpSpPr>
            <p:grpSp>
              <p:nvGrpSpPr>
                <p:cNvPr id="991" name="Group 176">
                  <a:extLst>
                    <a:ext uri="{FF2B5EF4-FFF2-40B4-BE49-F238E27FC236}">
                      <a16:creationId xmlns:a16="http://schemas.microsoft.com/office/drawing/2014/main" id="{563559C9-3FCF-481A-A9E2-AC5BF76DF973}"/>
                    </a:ext>
                  </a:extLst>
                </p:cNvPr>
                <p:cNvGrpSpPr/>
                <p:nvPr/>
              </p:nvGrpSpPr>
              <p:grpSpPr>
                <a:xfrm>
                  <a:off x="4503627" y="2301538"/>
                  <a:ext cx="300259" cy="237183"/>
                  <a:chOff x="2962956" y="2115885"/>
                  <a:chExt cx="300259" cy="237183"/>
                </a:xfrm>
              </p:grpSpPr>
              <p:pic>
                <p:nvPicPr>
                  <p:cNvPr id="995" name="Picture 24 133">
                    <a:extLst>
                      <a:ext uri="{FF2B5EF4-FFF2-40B4-BE49-F238E27FC236}">
                        <a16:creationId xmlns:a16="http://schemas.microsoft.com/office/drawing/2014/main" id="{3DA29B3D-1B42-489B-B930-5182687B308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96" name="Picture 24 134">
                    <a:extLst>
                      <a:ext uri="{FF2B5EF4-FFF2-40B4-BE49-F238E27FC236}">
                        <a16:creationId xmlns:a16="http://schemas.microsoft.com/office/drawing/2014/main" id="{13F068F8-2300-497F-AA70-2E465EF71C7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92" name="Group 179">
                  <a:extLst>
                    <a:ext uri="{FF2B5EF4-FFF2-40B4-BE49-F238E27FC236}">
                      <a16:creationId xmlns:a16="http://schemas.microsoft.com/office/drawing/2014/main" id="{E0EAD729-6291-4B00-90EB-912A6FA64F8D}"/>
                    </a:ext>
                  </a:extLst>
                </p:cNvPr>
                <p:cNvGrpSpPr/>
                <p:nvPr/>
              </p:nvGrpSpPr>
              <p:grpSpPr>
                <a:xfrm>
                  <a:off x="4719823" y="2218458"/>
                  <a:ext cx="283630" cy="253824"/>
                  <a:chOff x="6986427" y="2972145"/>
                  <a:chExt cx="283630" cy="253824"/>
                </a:xfrm>
              </p:grpSpPr>
              <p:pic>
                <p:nvPicPr>
                  <p:cNvPr id="993" name="Picture 24 135">
                    <a:extLst>
                      <a:ext uri="{FF2B5EF4-FFF2-40B4-BE49-F238E27FC236}">
                        <a16:creationId xmlns:a16="http://schemas.microsoft.com/office/drawing/2014/main" id="{8E425A8B-A8F1-4275-AAA2-8D678F6D65C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94" name="Picture 24 136">
                    <a:extLst>
                      <a:ext uri="{FF2B5EF4-FFF2-40B4-BE49-F238E27FC236}">
                        <a16:creationId xmlns:a16="http://schemas.microsoft.com/office/drawing/2014/main" id="{95F17BEB-716D-497A-A204-195C773B641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61" name="Group 760">
              <a:extLst>
                <a:ext uri="{FF2B5EF4-FFF2-40B4-BE49-F238E27FC236}">
                  <a16:creationId xmlns:a16="http://schemas.microsoft.com/office/drawing/2014/main" id="{FE0149EF-1FDA-416D-BFF7-B6205DFE28CD}"/>
                </a:ext>
              </a:extLst>
            </p:cNvPr>
            <p:cNvGrpSpPr/>
            <p:nvPr/>
          </p:nvGrpSpPr>
          <p:grpSpPr>
            <a:xfrm>
              <a:off x="4938661" y="3636001"/>
              <a:ext cx="601238" cy="499826"/>
              <a:chOff x="5841977" y="3176030"/>
              <a:chExt cx="601238" cy="499826"/>
            </a:xfrm>
          </p:grpSpPr>
          <p:grpSp>
            <p:nvGrpSpPr>
              <p:cNvPr id="975" name="Group 974">
                <a:extLst>
                  <a:ext uri="{FF2B5EF4-FFF2-40B4-BE49-F238E27FC236}">
                    <a16:creationId xmlns:a16="http://schemas.microsoft.com/office/drawing/2014/main" id="{45ACC762-B8F8-42DB-A4B8-8A2481320410}"/>
                  </a:ext>
                </a:extLst>
              </p:cNvPr>
              <p:cNvGrpSpPr/>
              <p:nvPr/>
            </p:nvGrpSpPr>
            <p:grpSpPr>
              <a:xfrm rot="19742345">
                <a:off x="5841977" y="3207622"/>
                <a:ext cx="499826" cy="320263"/>
                <a:chOff x="4503627" y="2218458"/>
                <a:chExt cx="499826" cy="320263"/>
              </a:xfrm>
            </p:grpSpPr>
            <p:grpSp>
              <p:nvGrpSpPr>
                <p:cNvPr id="983" name="Group 176">
                  <a:extLst>
                    <a:ext uri="{FF2B5EF4-FFF2-40B4-BE49-F238E27FC236}">
                      <a16:creationId xmlns:a16="http://schemas.microsoft.com/office/drawing/2014/main" id="{DFDA3037-50EC-4D13-8328-3DB0F4EC62E5}"/>
                    </a:ext>
                  </a:extLst>
                </p:cNvPr>
                <p:cNvGrpSpPr/>
                <p:nvPr/>
              </p:nvGrpSpPr>
              <p:grpSpPr>
                <a:xfrm>
                  <a:off x="4503627" y="2301538"/>
                  <a:ext cx="300259" cy="237183"/>
                  <a:chOff x="2962956" y="2115885"/>
                  <a:chExt cx="300259" cy="237183"/>
                </a:xfrm>
              </p:grpSpPr>
              <p:pic>
                <p:nvPicPr>
                  <p:cNvPr id="987" name="Picture 24 137">
                    <a:extLst>
                      <a:ext uri="{FF2B5EF4-FFF2-40B4-BE49-F238E27FC236}">
                        <a16:creationId xmlns:a16="http://schemas.microsoft.com/office/drawing/2014/main" id="{DCD1B639-2D24-44B8-B55C-9764100DC8C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88" name="Picture 24 138">
                    <a:extLst>
                      <a:ext uri="{FF2B5EF4-FFF2-40B4-BE49-F238E27FC236}">
                        <a16:creationId xmlns:a16="http://schemas.microsoft.com/office/drawing/2014/main" id="{5B2C2270-D615-4051-9E82-C20BD7C8B5B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84" name="Group 179">
                  <a:extLst>
                    <a:ext uri="{FF2B5EF4-FFF2-40B4-BE49-F238E27FC236}">
                      <a16:creationId xmlns:a16="http://schemas.microsoft.com/office/drawing/2014/main" id="{76C0D6E5-322A-4FA4-AA9A-F00311E51F06}"/>
                    </a:ext>
                  </a:extLst>
                </p:cNvPr>
                <p:cNvGrpSpPr/>
                <p:nvPr/>
              </p:nvGrpSpPr>
              <p:grpSpPr>
                <a:xfrm>
                  <a:off x="4719823" y="2218458"/>
                  <a:ext cx="283630" cy="253824"/>
                  <a:chOff x="6986427" y="2972145"/>
                  <a:chExt cx="283630" cy="253824"/>
                </a:xfrm>
              </p:grpSpPr>
              <p:pic>
                <p:nvPicPr>
                  <p:cNvPr id="985" name="Picture 24 139">
                    <a:extLst>
                      <a:ext uri="{FF2B5EF4-FFF2-40B4-BE49-F238E27FC236}">
                        <a16:creationId xmlns:a16="http://schemas.microsoft.com/office/drawing/2014/main" id="{14444522-FF01-4A03-8E9F-65997CCA110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6" name="Picture 24 140">
                    <a:extLst>
                      <a:ext uri="{FF2B5EF4-FFF2-40B4-BE49-F238E27FC236}">
                        <a16:creationId xmlns:a16="http://schemas.microsoft.com/office/drawing/2014/main" id="{7402B134-23C7-4D88-B619-90051AD66C7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76" name="Group 975">
                <a:extLst>
                  <a:ext uri="{FF2B5EF4-FFF2-40B4-BE49-F238E27FC236}">
                    <a16:creationId xmlns:a16="http://schemas.microsoft.com/office/drawing/2014/main" id="{4169DA76-DD3D-4822-A697-924026BD415C}"/>
                  </a:ext>
                </a:extLst>
              </p:cNvPr>
              <p:cNvGrpSpPr/>
              <p:nvPr/>
            </p:nvGrpSpPr>
            <p:grpSpPr>
              <a:xfrm rot="17239213">
                <a:off x="6033171" y="3265811"/>
                <a:ext cx="499826" cy="320263"/>
                <a:chOff x="4503627" y="2218458"/>
                <a:chExt cx="499826" cy="320263"/>
              </a:xfrm>
            </p:grpSpPr>
            <p:grpSp>
              <p:nvGrpSpPr>
                <p:cNvPr id="977" name="Group 176">
                  <a:extLst>
                    <a:ext uri="{FF2B5EF4-FFF2-40B4-BE49-F238E27FC236}">
                      <a16:creationId xmlns:a16="http://schemas.microsoft.com/office/drawing/2014/main" id="{B9882917-4234-4704-9C46-A843760C5DBB}"/>
                    </a:ext>
                  </a:extLst>
                </p:cNvPr>
                <p:cNvGrpSpPr/>
                <p:nvPr/>
              </p:nvGrpSpPr>
              <p:grpSpPr>
                <a:xfrm>
                  <a:off x="4503627" y="2301538"/>
                  <a:ext cx="300259" cy="237183"/>
                  <a:chOff x="2962956" y="2115885"/>
                  <a:chExt cx="300259" cy="237183"/>
                </a:xfrm>
              </p:grpSpPr>
              <p:pic>
                <p:nvPicPr>
                  <p:cNvPr id="981" name="Picture 24 141">
                    <a:extLst>
                      <a:ext uri="{FF2B5EF4-FFF2-40B4-BE49-F238E27FC236}">
                        <a16:creationId xmlns:a16="http://schemas.microsoft.com/office/drawing/2014/main" id="{DA3EBA62-E2A9-4013-990C-94A2AFA36F9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82" name="Picture 24 142">
                    <a:extLst>
                      <a:ext uri="{FF2B5EF4-FFF2-40B4-BE49-F238E27FC236}">
                        <a16:creationId xmlns:a16="http://schemas.microsoft.com/office/drawing/2014/main" id="{8CA10757-B653-4F4F-BE4E-DBAD698EF514}"/>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8" name="Group 179">
                  <a:extLst>
                    <a:ext uri="{FF2B5EF4-FFF2-40B4-BE49-F238E27FC236}">
                      <a16:creationId xmlns:a16="http://schemas.microsoft.com/office/drawing/2014/main" id="{56A82023-F7E2-4585-8F1D-513604A8538D}"/>
                    </a:ext>
                  </a:extLst>
                </p:cNvPr>
                <p:cNvGrpSpPr/>
                <p:nvPr/>
              </p:nvGrpSpPr>
              <p:grpSpPr>
                <a:xfrm>
                  <a:off x="4719823" y="2218458"/>
                  <a:ext cx="283630" cy="253824"/>
                  <a:chOff x="6986427" y="2972145"/>
                  <a:chExt cx="283630" cy="253824"/>
                </a:xfrm>
              </p:grpSpPr>
              <p:pic>
                <p:nvPicPr>
                  <p:cNvPr id="979" name="Picture 24 143">
                    <a:extLst>
                      <a:ext uri="{FF2B5EF4-FFF2-40B4-BE49-F238E27FC236}">
                        <a16:creationId xmlns:a16="http://schemas.microsoft.com/office/drawing/2014/main" id="{5400A8C9-F9A4-430A-B947-83E853F55BA0}"/>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80" name="Picture 24 144">
                    <a:extLst>
                      <a:ext uri="{FF2B5EF4-FFF2-40B4-BE49-F238E27FC236}">
                        <a16:creationId xmlns:a16="http://schemas.microsoft.com/office/drawing/2014/main" id="{726DB7B9-834E-4B49-8DBD-10756E41514F}"/>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62" name="Group 761">
              <a:extLst>
                <a:ext uri="{FF2B5EF4-FFF2-40B4-BE49-F238E27FC236}">
                  <a16:creationId xmlns:a16="http://schemas.microsoft.com/office/drawing/2014/main" id="{AFF394F8-4CC3-4F70-AEFB-CD35296DC1D8}"/>
                </a:ext>
              </a:extLst>
            </p:cNvPr>
            <p:cNvGrpSpPr/>
            <p:nvPr/>
          </p:nvGrpSpPr>
          <p:grpSpPr>
            <a:xfrm>
              <a:off x="5407774" y="3379418"/>
              <a:ext cx="1055948" cy="610380"/>
              <a:chOff x="6261214" y="3135578"/>
              <a:chExt cx="1055948" cy="610380"/>
            </a:xfrm>
          </p:grpSpPr>
          <p:grpSp>
            <p:nvGrpSpPr>
              <p:cNvPr id="945" name="Group 944">
                <a:extLst>
                  <a:ext uri="{FF2B5EF4-FFF2-40B4-BE49-F238E27FC236}">
                    <a16:creationId xmlns:a16="http://schemas.microsoft.com/office/drawing/2014/main" id="{15E742CD-4499-4BA7-9A59-63979ABFBF82}"/>
                  </a:ext>
                </a:extLst>
              </p:cNvPr>
              <p:cNvGrpSpPr/>
              <p:nvPr/>
            </p:nvGrpSpPr>
            <p:grpSpPr>
              <a:xfrm>
                <a:off x="6659394" y="3135578"/>
                <a:ext cx="657768" cy="378452"/>
                <a:chOff x="4777947" y="3207622"/>
                <a:chExt cx="657768" cy="378452"/>
              </a:xfrm>
            </p:grpSpPr>
            <p:grpSp>
              <p:nvGrpSpPr>
                <p:cNvPr id="961" name="Group 960">
                  <a:extLst>
                    <a:ext uri="{FF2B5EF4-FFF2-40B4-BE49-F238E27FC236}">
                      <a16:creationId xmlns:a16="http://schemas.microsoft.com/office/drawing/2014/main" id="{1FA8E9A7-6B31-4FFF-A6E9-E8483CCA7A70}"/>
                    </a:ext>
                  </a:extLst>
                </p:cNvPr>
                <p:cNvGrpSpPr/>
                <p:nvPr/>
              </p:nvGrpSpPr>
              <p:grpSpPr>
                <a:xfrm>
                  <a:off x="4777947" y="3207622"/>
                  <a:ext cx="499826" cy="320263"/>
                  <a:chOff x="4503627" y="2218458"/>
                  <a:chExt cx="499826" cy="320263"/>
                </a:xfrm>
              </p:grpSpPr>
              <p:grpSp>
                <p:nvGrpSpPr>
                  <p:cNvPr id="969" name="Group 176">
                    <a:extLst>
                      <a:ext uri="{FF2B5EF4-FFF2-40B4-BE49-F238E27FC236}">
                        <a16:creationId xmlns:a16="http://schemas.microsoft.com/office/drawing/2014/main" id="{018C42D8-7BF3-4563-A9C7-D6D723FBEFA6}"/>
                      </a:ext>
                    </a:extLst>
                  </p:cNvPr>
                  <p:cNvGrpSpPr/>
                  <p:nvPr/>
                </p:nvGrpSpPr>
                <p:grpSpPr>
                  <a:xfrm>
                    <a:off x="4503627" y="2301538"/>
                    <a:ext cx="300259" cy="237183"/>
                    <a:chOff x="2962956" y="2115885"/>
                    <a:chExt cx="300259" cy="237183"/>
                  </a:xfrm>
                </p:grpSpPr>
                <p:pic>
                  <p:nvPicPr>
                    <p:cNvPr id="973" name="Picture 24 145">
                      <a:extLst>
                        <a:ext uri="{FF2B5EF4-FFF2-40B4-BE49-F238E27FC236}">
                          <a16:creationId xmlns:a16="http://schemas.microsoft.com/office/drawing/2014/main" id="{9220743E-834D-4D2D-BE9F-69965CDC221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74" name="Picture 24 146">
                      <a:extLst>
                        <a:ext uri="{FF2B5EF4-FFF2-40B4-BE49-F238E27FC236}">
                          <a16:creationId xmlns:a16="http://schemas.microsoft.com/office/drawing/2014/main" id="{AF5CFB90-9C4A-460F-B6DB-6D3ED6DB451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70" name="Group 179">
                    <a:extLst>
                      <a:ext uri="{FF2B5EF4-FFF2-40B4-BE49-F238E27FC236}">
                        <a16:creationId xmlns:a16="http://schemas.microsoft.com/office/drawing/2014/main" id="{C4D40D1C-8DFB-464C-8550-D0D41997B8AC}"/>
                      </a:ext>
                    </a:extLst>
                  </p:cNvPr>
                  <p:cNvGrpSpPr/>
                  <p:nvPr/>
                </p:nvGrpSpPr>
                <p:grpSpPr>
                  <a:xfrm>
                    <a:off x="4719823" y="2218458"/>
                    <a:ext cx="283630" cy="253824"/>
                    <a:chOff x="6986427" y="2972145"/>
                    <a:chExt cx="283630" cy="253824"/>
                  </a:xfrm>
                </p:grpSpPr>
                <p:pic>
                  <p:nvPicPr>
                    <p:cNvPr id="971" name="Picture 24 147">
                      <a:extLst>
                        <a:ext uri="{FF2B5EF4-FFF2-40B4-BE49-F238E27FC236}">
                          <a16:creationId xmlns:a16="http://schemas.microsoft.com/office/drawing/2014/main" id="{75A6AF67-CAD4-4C10-881F-8ADC356E82B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72" name="Picture 24 148">
                      <a:extLst>
                        <a:ext uri="{FF2B5EF4-FFF2-40B4-BE49-F238E27FC236}">
                          <a16:creationId xmlns:a16="http://schemas.microsoft.com/office/drawing/2014/main" id="{A25F2C40-EE17-4AEE-8101-2C785EB62842}"/>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62" name="Group 961">
                  <a:extLst>
                    <a:ext uri="{FF2B5EF4-FFF2-40B4-BE49-F238E27FC236}">
                      <a16:creationId xmlns:a16="http://schemas.microsoft.com/office/drawing/2014/main" id="{DA7AE8EB-732B-423D-9F49-66186B3C5B6C}"/>
                    </a:ext>
                  </a:extLst>
                </p:cNvPr>
                <p:cNvGrpSpPr/>
                <p:nvPr/>
              </p:nvGrpSpPr>
              <p:grpSpPr>
                <a:xfrm>
                  <a:off x="4935889" y="3265811"/>
                  <a:ext cx="499826" cy="320263"/>
                  <a:chOff x="4503627" y="2218458"/>
                  <a:chExt cx="499826" cy="320263"/>
                </a:xfrm>
              </p:grpSpPr>
              <p:grpSp>
                <p:nvGrpSpPr>
                  <p:cNvPr id="963" name="Group 176">
                    <a:extLst>
                      <a:ext uri="{FF2B5EF4-FFF2-40B4-BE49-F238E27FC236}">
                        <a16:creationId xmlns:a16="http://schemas.microsoft.com/office/drawing/2014/main" id="{2238391D-FB3D-4BF1-B0C4-11645F02D7B2}"/>
                      </a:ext>
                    </a:extLst>
                  </p:cNvPr>
                  <p:cNvGrpSpPr/>
                  <p:nvPr/>
                </p:nvGrpSpPr>
                <p:grpSpPr>
                  <a:xfrm>
                    <a:off x="4503627" y="2301538"/>
                    <a:ext cx="300259" cy="237183"/>
                    <a:chOff x="2962956" y="2115885"/>
                    <a:chExt cx="300259" cy="237183"/>
                  </a:xfrm>
                </p:grpSpPr>
                <p:pic>
                  <p:nvPicPr>
                    <p:cNvPr id="967" name="Picture 24 149">
                      <a:extLst>
                        <a:ext uri="{FF2B5EF4-FFF2-40B4-BE49-F238E27FC236}">
                          <a16:creationId xmlns:a16="http://schemas.microsoft.com/office/drawing/2014/main" id="{27546F80-F2F0-454A-9B2C-C8FB0E63BB9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68" name="Picture 24 150">
                      <a:extLst>
                        <a:ext uri="{FF2B5EF4-FFF2-40B4-BE49-F238E27FC236}">
                          <a16:creationId xmlns:a16="http://schemas.microsoft.com/office/drawing/2014/main" id="{D5AA4C27-AFE6-44B8-96E2-05121218D09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64" name="Group 179">
                    <a:extLst>
                      <a:ext uri="{FF2B5EF4-FFF2-40B4-BE49-F238E27FC236}">
                        <a16:creationId xmlns:a16="http://schemas.microsoft.com/office/drawing/2014/main" id="{7918693D-C23B-424A-AC27-A86A5EB86E38}"/>
                      </a:ext>
                    </a:extLst>
                  </p:cNvPr>
                  <p:cNvGrpSpPr/>
                  <p:nvPr/>
                </p:nvGrpSpPr>
                <p:grpSpPr>
                  <a:xfrm>
                    <a:off x="4719823" y="2218458"/>
                    <a:ext cx="283630" cy="253824"/>
                    <a:chOff x="6986427" y="2972145"/>
                    <a:chExt cx="283630" cy="253824"/>
                  </a:xfrm>
                </p:grpSpPr>
                <p:pic>
                  <p:nvPicPr>
                    <p:cNvPr id="965" name="Picture 24 151">
                      <a:extLst>
                        <a:ext uri="{FF2B5EF4-FFF2-40B4-BE49-F238E27FC236}">
                          <a16:creationId xmlns:a16="http://schemas.microsoft.com/office/drawing/2014/main" id="{34B76989-B814-40D2-A849-53D4AC0B9F9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66" name="Picture 24 152">
                      <a:extLst>
                        <a:ext uri="{FF2B5EF4-FFF2-40B4-BE49-F238E27FC236}">
                          <a16:creationId xmlns:a16="http://schemas.microsoft.com/office/drawing/2014/main" id="{183852CC-BF84-44D1-8426-B59ED561DE2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946" name="Group 945">
                <a:extLst>
                  <a:ext uri="{FF2B5EF4-FFF2-40B4-BE49-F238E27FC236}">
                    <a16:creationId xmlns:a16="http://schemas.microsoft.com/office/drawing/2014/main" id="{3BEEA9AB-0EBB-4707-8A66-7B8744BAB956}"/>
                  </a:ext>
                </a:extLst>
              </p:cNvPr>
              <p:cNvGrpSpPr/>
              <p:nvPr/>
            </p:nvGrpSpPr>
            <p:grpSpPr>
              <a:xfrm rot="18877668">
                <a:off x="6210508" y="3195426"/>
                <a:ext cx="601238" cy="499826"/>
                <a:chOff x="5841977" y="3176030"/>
                <a:chExt cx="601238" cy="499826"/>
              </a:xfrm>
            </p:grpSpPr>
            <p:grpSp>
              <p:nvGrpSpPr>
                <p:cNvPr id="947" name="Group 946">
                  <a:extLst>
                    <a:ext uri="{FF2B5EF4-FFF2-40B4-BE49-F238E27FC236}">
                      <a16:creationId xmlns:a16="http://schemas.microsoft.com/office/drawing/2014/main" id="{37726405-7137-45AC-8056-3D95E1648569}"/>
                    </a:ext>
                  </a:extLst>
                </p:cNvPr>
                <p:cNvGrpSpPr/>
                <p:nvPr/>
              </p:nvGrpSpPr>
              <p:grpSpPr>
                <a:xfrm rot="19742345">
                  <a:off x="5841977" y="3207622"/>
                  <a:ext cx="499826" cy="320263"/>
                  <a:chOff x="4503627" y="2218458"/>
                  <a:chExt cx="499826" cy="320263"/>
                </a:xfrm>
              </p:grpSpPr>
              <p:grpSp>
                <p:nvGrpSpPr>
                  <p:cNvPr id="955" name="Group 176">
                    <a:extLst>
                      <a:ext uri="{FF2B5EF4-FFF2-40B4-BE49-F238E27FC236}">
                        <a16:creationId xmlns:a16="http://schemas.microsoft.com/office/drawing/2014/main" id="{353D63EB-84B2-499D-BA87-9A118CF39221}"/>
                      </a:ext>
                    </a:extLst>
                  </p:cNvPr>
                  <p:cNvGrpSpPr/>
                  <p:nvPr/>
                </p:nvGrpSpPr>
                <p:grpSpPr>
                  <a:xfrm>
                    <a:off x="4503627" y="2301538"/>
                    <a:ext cx="300259" cy="237183"/>
                    <a:chOff x="2962956" y="2115885"/>
                    <a:chExt cx="300259" cy="237183"/>
                  </a:xfrm>
                </p:grpSpPr>
                <p:pic>
                  <p:nvPicPr>
                    <p:cNvPr id="959" name="Picture 24 153">
                      <a:extLst>
                        <a:ext uri="{FF2B5EF4-FFF2-40B4-BE49-F238E27FC236}">
                          <a16:creationId xmlns:a16="http://schemas.microsoft.com/office/drawing/2014/main" id="{F04C67E1-DDA6-4C7E-A4FD-784A0A6A7CE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60" name="Picture 24 154">
                      <a:extLst>
                        <a:ext uri="{FF2B5EF4-FFF2-40B4-BE49-F238E27FC236}">
                          <a16:creationId xmlns:a16="http://schemas.microsoft.com/office/drawing/2014/main" id="{E2FD640A-A961-4A34-89B3-39B50AFAA41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56" name="Group 179">
                    <a:extLst>
                      <a:ext uri="{FF2B5EF4-FFF2-40B4-BE49-F238E27FC236}">
                        <a16:creationId xmlns:a16="http://schemas.microsoft.com/office/drawing/2014/main" id="{353E7265-95DE-4E2C-9F2A-316D6F882FEA}"/>
                      </a:ext>
                    </a:extLst>
                  </p:cNvPr>
                  <p:cNvGrpSpPr/>
                  <p:nvPr/>
                </p:nvGrpSpPr>
                <p:grpSpPr>
                  <a:xfrm>
                    <a:off x="4719823" y="2218458"/>
                    <a:ext cx="283630" cy="253824"/>
                    <a:chOff x="6986427" y="2972145"/>
                    <a:chExt cx="283630" cy="253824"/>
                  </a:xfrm>
                </p:grpSpPr>
                <p:pic>
                  <p:nvPicPr>
                    <p:cNvPr id="957" name="Picture 24 155">
                      <a:extLst>
                        <a:ext uri="{FF2B5EF4-FFF2-40B4-BE49-F238E27FC236}">
                          <a16:creationId xmlns:a16="http://schemas.microsoft.com/office/drawing/2014/main" id="{EB734AC4-8BD9-4E0C-9AF4-E128CABE279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58" name="Picture 24 156">
                      <a:extLst>
                        <a:ext uri="{FF2B5EF4-FFF2-40B4-BE49-F238E27FC236}">
                          <a16:creationId xmlns:a16="http://schemas.microsoft.com/office/drawing/2014/main" id="{9F09853E-B70D-46C3-95E9-970888004948}"/>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48" name="Group 947">
                  <a:extLst>
                    <a:ext uri="{FF2B5EF4-FFF2-40B4-BE49-F238E27FC236}">
                      <a16:creationId xmlns:a16="http://schemas.microsoft.com/office/drawing/2014/main" id="{996CE6F0-587E-4897-B1C9-B60863AC4583}"/>
                    </a:ext>
                  </a:extLst>
                </p:cNvPr>
                <p:cNvGrpSpPr/>
                <p:nvPr/>
              </p:nvGrpSpPr>
              <p:grpSpPr>
                <a:xfrm rot="17239213">
                  <a:off x="6033171" y="3265811"/>
                  <a:ext cx="499826" cy="320263"/>
                  <a:chOff x="4503627" y="2218458"/>
                  <a:chExt cx="499826" cy="320263"/>
                </a:xfrm>
              </p:grpSpPr>
              <p:grpSp>
                <p:nvGrpSpPr>
                  <p:cNvPr id="949" name="Group 176">
                    <a:extLst>
                      <a:ext uri="{FF2B5EF4-FFF2-40B4-BE49-F238E27FC236}">
                        <a16:creationId xmlns:a16="http://schemas.microsoft.com/office/drawing/2014/main" id="{CDB07B77-752B-4FEE-B5A7-414527F1E1AD}"/>
                      </a:ext>
                    </a:extLst>
                  </p:cNvPr>
                  <p:cNvGrpSpPr/>
                  <p:nvPr/>
                </p:nvGrpSpPr>
                <p:grpSpPr>
                  <a:xfrm>
                    <a:off x="4503627" y="2301538"/>
                    <a:ext cx="300259" cy="237183"/>
                    <a:chOff x="2962956" y="2115885"/>
                    <a:chExt cx="300259" cy="237183"/>
                  </a:xfrm>
                </p:grpSpPr>
                <p:pic>
                  <p:nvPicPr>
                    <p:cNvPr id="953" name="Picture 24 157">
                      <a:extLst>
                        <a:ext uri="{FF2B5EF4-FFF2-40B4-BE49-F238E27FC236}">
                          <a16:creationId xmlns:a16="http://schemas.microsoft.com/office/drawing/2014/main" id="{E0EE074F-A7CD-4153-954B-53358006AC7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54" name="Picture 24 158">
                      <a:extLst>
                        <a:ext uri="{FF2B5EF4-FFF2-40B4-BE49-F238E27FC236}">
                          <a16:creationId xmlns:a16="http://schemas.microsoft.com/office/drawing/2014/main" id="{2DDC592B-07D0-42BB-8A3B-FAA05F548EF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50" name="Group 179">
                    <a:extLst>
                      <a:ext uri="{FF2B5EF4-FFF2-40B4-BE49-F238E27FC236}">
                        <a16:creationId xmlns:a16="http://schemas.microsoft.com/office/drawing/2014/main" id="{D50CD151-3464-4CC4-B49B-7626617F83AD}"/>
                      </a:ext>
                    </a:extLst>
                  </p:cNvPr>
                  <p:cNvGrpSpPr/>
                  <p:nvPr/>
                </p:nvGrpSpPr>
                <p:grpSpPr>
                  <a:xfrm>
                    <a:off x="4719823" y="2218458"/>
                    <a:ext cx="283630" cy="253824"/>
                    <a:chOff x="6986427" y="2972145"/>
                    <a:chExt cx="283630" cy="253824"/>
                  </a:xfrm>
                </p:grpSpPr>
                <p:pic>
                  <p:nvPicPr>
                    <p:cNvPr id="951" name="Picture 24 159">
                      <a:extLst>
                        <a:ext uri="{FF2B5EF4-FFF2-40B4-BE49-F238E27FC236}">
                          <a16:creationId xmlns:a16="http://schemas.microsoft.com/office/drawing/2014/main" id="{8373A4AB-352C-45E3-A202-1F40A5E6738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52" name="Picture 24 160">
                      <a:extLst>
                        <a:ext uri="{FF2B5EF4-FFF2-40B4-BE49-F238E27FC236}">
                          <a16:creationId xmlns:a16="http://schemas.microsoft.com/office/drawing/2014/main" id="{566D85C8-D453-4D62-B4B1-4D28FDA2050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763" name="Group 762">
              <a:extLst>
                <a:ext uri="{FF2B5EF4-FFF2-40B4-BE49-F238E27FC236}">
                  <a16:creationId xmlns:a16="http://schemas.microsoft.com/office/drawing/2014/main" id="{5BB1C384-7FC9-44FC-AEAE-E20434CE46C8}"/>
                </a:ext>
              </a:extLst>
            </p:cNvPr>
            <p:cNvGrpSpPr/>
            <p:nvPr/>
          </p:nvGrpSpPr>
          <p:grpSpPr>
            <a:xfrm>
              <a:off x="5382005" y="3684276"/>
              <a:ext cx="1078920" cy="969712"/>
              <a:chOff x="6792398" y="2509410"/>
              <a:chExt cx="1078920" cy="969712"/>
            </a:xfrm>
          </p:grpSpPr>
          <p:grpSp>
            <p:nvGrpSpPr>
              <p:cNvPr id="887" name="Group 886">
                <a:extLst>
                  <a:ext uri="{FF2B5EF4-FFF2-40B4-BE49-F238E27FC236}">
                    <a16:creationId xmlns:a16="http://schemas.microsoft.com/office/drawing/2014/main" id="{99343D41-A188-457A-814C-5837AA2CA060}"/>
                  </a:ext>
                </a:extLst>
              </p:cNvPr>
              <p:cNvGrpSpPr/>
              <p:nvPr/>
            </p:nvGrpSpPr>
            <p:grpSpPr>
              <a:xfrm>
                <a:off x="6792398" y="2703317"/>
                <a:ext cx="657768" cy="378452"/>
                <a:chOff x="4777947" y="3207622"/>
                <a:chExt cx="657768" cy="378452"/>
              </a:xfrm>
            </p:grpSpPr>
            <p:grpSp>
              <p:nvGrpSpPr>
                <p:cNvPr id="931" name="Group 930">
                  <a:extLst>
                    <a:ext uri="{FF2B5EF4-FFF2-40B4-BE49-F238E27FC236}">
                      <a16:creationId xmlns:a16="http://schemas.microsoft.com/office/drawing/2014/main" id="{43E14590-3EFB-43DE-8C7E-A41572578383}"/>
                    </a:ext>
                  </a:extLst>
                </p:cNvPr>
                <p:cNvGrpSpPr/>
                <p:nvPr/>
              </p:nvGrpSpPr>
              <p:grpSpPr>
                <a:xfrm>
                  <a:off x="4777947" y="3207622"/>
                  <a:ext cx="499826" cy="320263"/>
                  <a:chOff x="4503627" y="2218458"/>
                  <a:chExt cx="499826" cy="320263"/>
                </a:xfrm>
              </p:grpSpPr>
              <p:grpSp>
                <p:nvGrpSpPr>
                  <p:cNvPr id="939" name="Group 176">
                    <a:extLst>
                      <a:ext uri="{FF2B5EF4-FFF2-40B4-BE49-F238E27FC236}">
                        <a16:creationId xmlns:a16="http://schemas.microsoft.com/office/drawing/2014/main" id="{5265CAE5-5BE8-424B-80BF-3DBFC49C6612}"/>
                      </a:ext>
                    </a:extLst>
                  </p:cNvPr>
                  <p:cNvGrpSpPr/>
                  <p:nvPr/>
                </p:nvGrpSpPr>
                <p:grpSpPr>
                  <a:xfrm>
                    <a:off x="4503627" y="2301538"/>
                    <a:ext cx="300259" cy="237183"/>
                    <a:chOff x="2962956" y="2115885"/>
                    <a:chExt cx="300259" cy="237183"/>
                  </a:xfrm>
                </p:grpSpPr>
                <p:pic>
                  <p:nvPicPr>
                    <p:cNvPr id="943" name="Picture 24 161">
                      <a:extLst>
                        <a:ext uri="{FF2B5EF4-FFF2-40B4-BE49-F238E27FC236}">
                          <a16:creationId xmlns:a16="http://schemas.microsoft.com/office/drawing/2014/main" id="{A7EFDBF6-E7AC-47D9-BAFB-FCBE457023C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44" name="Picture 24 162">
                      <a:extLst>
                        <a:ext uri="{FF2B5EF4-FFF2-40B4-BE49-F238E27FC236}">
                          <a16:creationId xmlns:a16="http://schemas.microsoft.com/office/drawing/2014/main" id="{0BC31969-1480-4655-8D62-A756D1841EF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40" name="Group 179">
                    <a:extLst>
                      <a:ext uri="{FF2B5EF4-FFF2-40B4-BE49-F238E27FC236}">
                        <a16:creationId xmlns:a16="http://schemas.microsoft.com/office/drawing/2014/main" id="{D88FBAF6-E04A-479D-A2B6-B95813C6728E}"/>
                      </a:ext>
                    </a:extLst>
                  </p:cNvPr>
                  <p:cNvGrpSpPr/>
                  <p:nvPr/>
                </p:nvGrpSpPr>
                <p:grpSpPr>
                  <a:xfrm>
                    <a:off x="4719823" y="2218458"/>
                    <a:ext cx="283630" cy="253824"/>
                    <a:chOff x="6986427" y="2972145"/>
                    <a:chExt cx="283630" cy="253824"/>
                  </a:xfrm>
                </p:grpSpPr>
                <p:pic>
                  <p:nvPicPr>
                    <p:cNvPr id="941" name="Picture 24 163">
                      <a:extLst>
                        <a:ext uri="{FF2B5EF4-FFF2-40B4-BE49-F238E27FC236}">
                          <a16:creationId xmlns:a16="http://schemas.microsoft.com/office/drawing/2014/main" id="{6DE63E35-E1D2-4BBD-A6AB-5A9302E6B70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42" name="Picture 24 164">
                      <a:extLst>
                        <a:ext uri="{FF2B5EF4-FFF2-40B4-BE49-F238E27FC236}">
                          <a16:creationId xmlns:a16="http://schemas.microsoft.com/office/drawing/2014/main" id="{EDFF2C2F-6BB7-4BE2-B7E6-37FF28AA43E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32" name="Group 931">
                  <a:extLst>
                    <a:ext uri="{FF2B5EF4-FFF2-40B4-BE49-F238E27FC236}">
                      <a16:creationId xmlns:a16="http://schemas.microsoft.com/office/drawing/2014/main" id="{5C762FF9-5F25-4834-AFBF-6A4794C54161}"/>
                    </a:ext>
                  </a:extLst>
                </p:cNvPr>
                <p:cNvGrpSpPr/>
                <p:nvPr/>
              </p:nvGrpSpPr>
              <p:grpSpPr>
                <a:xfrm>
                  <a:off x="4935889" y="3265811"/>
                  <a:ext cx="499826" cy="320263"/>
                  <a:chOff x="4503627" y="2218458"/>
                  <a:chExt cx="499826" cy="320263"/>
                </a:xfrm>
              </p:grpSpPr>
              <p:grpSp>
                <p:nvGrpSpPr>
                  <p:cNvPr id="933" name="Group 176">
                    <a:extLst>
                      <a:ext uri="{FF2B5EF4-FFF2-40B4-BE49-F238E27FC236}">
                        <a16:creationId xmlns:a16="http://schemas.microsoft.com/office/drawing/2014/main" id="{EB3E0CD2-A606-4E03-A626-F3DDD3BF4EEB}"/>
                      </a:ext>
                    </a:extLst>
                  </p:cNvPr>
                  <p:cNvGrpSpPr/>
                  <p:nvPr/>
                </p:nvGrpSpPr>
                <p:grpSpPr>
                  <a:xfrm>
                    <a:off x="4503627" y="2301538"/>
                    <a:ext cx="300259" cy="237183"/>
                    <a:chOff x="2962956" y="2115885"/>
                    <a:chExt cx="300259" cy="237183"/>
                  </a:xfrm>
                </p:grpSpPr>
                <p:pic>
                  <p:nvPicPr>
                    <p:cNvPr id="937" name="Picture 24 165">
                      <a:extLst>
                        <a:ext uri="{FF2B5EF4-FFF2-40B4-BE49-F238E27FC236}">
                          <a16:creationId xmlns:a16="http://schemas.microsoft.com/office/drawing/2014/main" id="{C569F18A-12A2-4FB6-A67B-505BF801709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8" name="Picture 24 166">
                      <a:extLst>
                        <a:ext uri="{FF2B5EF4-FFF2-40B4-BE49-F238E27FC236}">
                          <a16:creationId xmlns:a16="http://schemas.microsoft.com/office/drawing/2014/main" id="{27CF28A7-ED9A-4E40-A20B-1FB3F8E4FAE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34" name="Group 179">
                    <a:extLst>
                      <a:ext uri="{FF2B5EF4-FFF2-40B4-BE49-F238E27FC236}">
                        <a16:creationId xmlns:a16="http://schemas.microsoft.com/office/drawing/2014/main" id="{1A1E982A-6979-480C-A4A4-1F3E07957F49}"/>
                      </a:ext>
                    </a:extLst>
                  </p:cNvPr>
                  <p:cNvGrpSpPr/>
                  <p:nvPr/>
                </p:nvGrpSpPr>
                <p:grpSpPr>
                  <a:xfrm>
                    <a:off x="4719823" y="2218458"/>
                    <a:ext cx="283630" cy="253824"/>
                    <a:chOff x="6986427" y="2972145"/>
                    <a:chExt cx="283630" cy="253824"/>
                  </a:xfrm>
                </p:grpSpPr>
                <p:pic>
                  <p:nvPicPr>
                    <p:cNvPr id="935" name="Picture 24 167">
                      <a:extLst>
                        <a:ext uri="{FF2B5EF4-FFF2-40B4-BE49-F238E27FC236}">
                          <a16:creationId xmlns:a16="http://schemas.microsoft.com/office/drawing/2014/main" id="{26C559DD-6918-4030-80C4-FA88094A283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36" name="Picture 24 168">
                      <a:extLst>
                        <a:ext uri="{FF2B5EF4-FFF2-40B4-BE49-F238E27FC236}">
                          <a16:creationId xmlns:a16="http://schemas.microsoft.com/office/drawing/2014/main" id="{622E15F4-00B5-434A-8F57-685935832D1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888" name="Group 887">
                <a:extLst>
                  <a:ext uri="{FF2B5EF4-FFF2-40B4-BE49-F238E27FC236}">
                    <a16:creationId xmlns:a16="http://schemas.microsoft.com/office/drawing/2014/main" id="{6967325A-0319-4278-90FD-89A407BB5B57}"/>
                  </a:ext>
                </a:extLst>
              </p:cNvPr>
              <p:cNvGrpSpPr/>
              <p:nvPr/>
            </p:nvGrpSpPr>
            <p:grpSpPr>
              <a:xfrm rot="19661454">
                <a:off x="6800712" y="2979296"/>
                <a:ext cx="601238" cy="499826"/>
                <a:chOff x="5841977" y="3176030"/>
                <a:chExt cx="601238" cy="499826"/>
              </a:xfrm>
            </p:grpSpPr>
            <p:grpSp>
              <p:nvGrpSpPr>
                <p:cNvPr id="917" name="Group 916">
                  <a:extLst>
                    <a:ext uri="{FF2B5EF4-FFF2-40B4-BE49-F238E27FC236}">
                      <a16:creationId xmlns:a16="http://schemas.microsoft.com/office/drawing/2014/main" id="{4F469E2F-B051-45CD-A363-379BAD1C007E}"/>
                    </a:ext>
                  </a:extLst>
                </p:cNvPr>
                <p:cNvGrpSpPr/>
                <p:nvPr/>
              </p:nvGrpSpPr>
              <p:grpSpPr>
                <a:xfrm rot="19742345">
                  <a:off x="5841977" y="3207622"/>
                  <a:ext cx="499826" cy="320263"/>
                  <a:chOff x="4503627" y="2218458"/>
                  <a:chExt cx="499826" cy="320263"/>
                </a:xfrm>
              </p:grpSpPr>
              <p:grpSp>
                <p:nvGrpSpPr>
                  <p:cNvPr id="925" name="Group 176">
                    <a:extLst>
                      <a:ext uri="{FF2B5EF4-FFF2-40B4-BE49-F238E27FC236}">
                        <a16:creationId xmlns:a16="http://schemas.microsoft.com/office/drawing/2014/main" id="{7334C78E-2284-420F-88F9-4CE1E2D914F3}"/>
                      </a:ext>
                    </a:extLst>
                  </p:cNvPr>
                  <p:cNvGrpSpPr/>
                  <p:nvPr/>
                </p:nvGrpSpPr>
                <p:grpSpPr>
                  <a:xfrm>
                    <a:off x="4503627" y="2301538"/>
                    <a:ext cx="300259" cy="237183"/>
                    <a:chOff x="2962956" y="2115885"/>
                    <a:chExt cx="300259" cy="237183"/>
                  </a:xfrm>
                </p:grpSpPr>
                <p:pic>
                  <p:nvPicPr>
                    <p:cNvPr id="929" name="Picture 24 169">
                      <a:extLst>
                        <a:ext uri="{FF2B5EF4-FFF2-40B4-BE49-F238E27FC236}">
                          <a16:creationId xmlns:a16="http://schemas.microsoft.com/office/drawing/2014/main" id="{028A5871-28C8-488F-82FE-B4FAF70A7B3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30" name="Picture 24 170">
                      <a:extLst>
                        <a:ext uri="{FF2B5EF4-FFF2-40B4-BE49-F238E27FC236}">
                          <a16:creationId xmlns:a16="http://schemas.microsoft.com/office/drawing/2014/main" id="{AD50C9CB-9027-4C50-BE85-87F93129BCB1}"/>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26" name="Group 179">
                    <a:extLst>
                      <a:ext uri="{FF2B5EF4-FFF2-40B4-BE49-F238E27FC236}">
                        <a16:creationId xmlns:a16="http://schemas.microsoft.com/office/drawing/2014/main" id="{1706C41D-5B53-418B-A463-A12D60318D29}"/>
                      </a:ext>
                    </a:extLst>
                  </p:cNvPr>
                  <p:cNvGrpSpPr/>
                  <p:nvPr/>
                </p:nvGrpSpPr>
                <p:grpSpPr>
                  <a:xfrm>
                    <a:off x="4719823" y="2218458"/>
                    <a:ext cx="283630" cy="253824"/>
                    <a:chOff x="6986427" y="2972145"/>
                    <a:chExt cx="283630" cy="253824"/>
                  </a:xfrm>
                </p:grpSpPr>
                <p:pic>
                  <p:nvPicPr>
                    <p:cNvPr id="927" name="Picture 24 171">
                      <a:extLst>
                        <a:ext uri="{FF2B5EF4-FFF2-40B4-BE49-F238E27FC236}">
                          <a16:creationId xmlns:a16="http://schemas.microsoft.com/office/drawing/2014/main" id="{9B93FCDF-EA57-49B9-8C6B-0A1870D5F74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8" name="Picture 24 172">
                      <a:extLst>
                        <a:ext uri="{FF2B5EF4-FFF2-40B4-BE49-F238E27FC236}">
                          <a16:creationId xmlns:a16="http://schemas.microsoft.com/office/drawing/2014/main" id="{5AD97ACC-3259-449C-BDE1-AB207FFC7B2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18" name="Group 917">
                  <a:extLst>
                    <a:ext uri="{FF2B5EF4-FFF2-40B4-BE49-F238E27FC236}">
                      <a16:creationId xmlns:a16="http://schemas.microsoft.com/office/drawing/2014/main" id="{0B960CAD-5484-4845-986B-80A23065D873}"/>
                    </a:ext>
                  </a:extLst>
                </p:cNvPr>
                <p:cNvGrpSpPr/>
                <p:nvPr/>
              </p:nvGrpSpPr>
              <p:grpSpPr>
                <a:xfrm rot="17239213">
                  <a:off x="6033171" y="3265811"/>
                  <a:ext cx="499826" cy="320263"/>
                  <a:chOff x="4503627" y="2218458"/>
                  <a:chExt cx="499826" cy="320263"/>
                </a:xfrm>
              </p:grpSpPr>
              <p:grpSp>
                <p:nvGrpSpPr>
                  <p:cNvPr id="919" name="Group 176">
                    <a:extLst>
                      <a:ext uri="{FF2B5EF4-FFF2-40B4-BE49-F238E27FC236}">
                        <a16:creationId xmlns:a16="http://schemas.microsoft.com/office/drawing/2014/main" id="{B5C3B386-2521-400C-9519-E590577F9169}"/>
                      </a:ext>
                    </a:extLst>
                  </p:cNvPr>
                  <p:cNvGrpSpPr/>
                  <p:nvPr/>
                </p:nvGrpSpPr>
                <p:grpSpPr>
                  <a:xfrm>
                    <a:off x="4503627" y="2301538"/>
                    <a:ext cx="300259" cy="237183"/>
                    <a:chOff x="2962956" y="2115885"/>
                    <a:chExt cx="300259" cy="237183"/>
                  </a:xfrm>
                </p:grpSpPr>
                <p:pic>
                  <p:nvPicPr>
                    <p:cNvPr id="923" name="Picture 24 173">
                      <a:extLst>
                        <a:ext uri="{FF2B5EF4-FFF2-40B4-BE49-F238E27FC236}">
                          <a16:creationId xmlns:a16="http://schemas.microsoft.com/office/drawing/2014/main" id="{A167F3D0-95CB-4E1A-A90E-798B6A27795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24" name="Picture 24 174">
                      <a:extLst>
                        <a:ext uri="{FF2B5EF4-FFF2-40B4-BE49-F238E27FC236}">
                          <a16:creationId xmlns:a16="http://schemas.microsoft.com/office/drawing/2014/main" id="{6D1347D3-3B98-4765-B9D3-18A568057405}"/>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20" name="Group 179">
                    <a:extLst>
                      <a:ext uri="{FF2B5EF4-FFF2-40B4-BE49-F238E27FC236}">
                        <a16:creationId xmlns:a16="http://schemas.microsoft.com/office/drawing/2014/main" id="{04260917-5B83-4D12-9B80-AEF09A210660}"/>
                      </a:ext>
                    </a:extLst>
                  </p:cNvPr>
                  <p:cNvGrpSpPr/>
                  <p:nvPr/>
                </p:nvGrpSpPr>
                <p:grpSpPr>
                  <a:xfrm>
                    <a:off x="4719823" y="2218458"/>
                    <a:ext cx="283630" cy="253824"/>
                    <a:chOff x="6986427" y="2972145"/>
                    <a:chExt cx="283630" cy="253824"/>
                  </a:xfrm>
                </p:grpSpPr>
                <p:pic>
                  <p:nvPicPr>
                    <p:cNvPr id="921" name="Picture 24 175">
                      <a:extLst>
                        <a:ext uri="{FF2B5EF4-FFF2-40B4-BE49-F238E27FC236}">
                          <a16:creationId xmlns:a16="http://schemas.microsoft.com/office/drawing/2014/main" id="{D6360275-4BDA-4F02-8274-4DBC738482F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22" name="Picture 24 176">
                      <a:extLst>
                        <a:ext uri="{FF2B5EF4-FFF2-40B4-BE49-F238E27FC236}">
                          <a16:creationId xmlns:a16="http://schemas.microsoft.com/office/drawing/2014/main" id="{B93BA180-8B1B-4D95-9597-D7FEC64B9E2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889" name="Group 888">
                <a:extLst>
                  <a:ext uri="{FF2B5EF4-FFF2-40B4-BE49-F238E27FC236}">
                    <a16:creationId xmlns:a16="http://schemas.microsoft.com/office/drawing/2014/main" id="{BC2816ED-024A-4D8B-891A-77D25CBFEC0D}"/>
                  </a:ext>
                </a:extLst>
              </p:cNvPr>
              <p:cNvGrpSpPr/>
              <p:nvPr/>
            </p:nvGrpSpPr>
            <p:grpSpPr>
              <a:xfrm rot="2171672">
                <a:off x="7250310" y="2916884"/>
                <a:ext cx="559876" cy="378452"/>
                <a:chOff x="4777947" y="3207622"/>
                <a:chExt cx="559876" cy="378452"/>
              </a:xfrm>
            </p:grpSpPr>
            <p:grpSp>
              <p:nvGrpSpPr>
                <p:cNvPr id="905" name="Group 904">
                  <a:extLst>
                    <a:ext uri="{FF2B5EF4-FFF2-40B4-BE49-F238E27FC236}">
                      <a16:creationId xmlns:a16="http://schemas.microsoft.com/office/drawing/2014/main" id="{E109A314-A2EF-4A19-B3C7-95C13F73E4C9}"/>
                    </a:ext>
                  </a:extLst>
                </p:cNvPr>
                <p:cNvGrpSpPr/>
                <p:nvPr/>
              </p:nvGrpSpPr>
              <p:grpSpPr>
                <a:xfrm>
                  <a:off x="4777947" y="3207622"/>
                  <a:ext cx="499826" cy="320263"/>
                  <a:chOff x="4503627" y="2218458"/>
                  <a:chExt cx="499826" cy="320263"/>
                </a:xfrm>
              </p:grpSpPr>
              <p:grpSp>
                <p:nvGrpSpPr>
                  <p:cNvPr id="911" name="Group 176">
                    <a:extLst>
                      <a:ext uri="{FF2B5EF4-FFF2-40B4-BE49-F238E27FC236}">
                        <a16:creationId xmlns:a16="http://schemas.microsoft.com/office/drawing/2014/main" id="{DF604619-6AF5-4FAF-8D42-1B64681ADD9D}"/>
                      </a:ext>
                    </a:extLst>
                  </p:cNvPr>
                  <p:cNvGrpSpPr/>
                  <p:nvPr/>
                </p:nvGrpSpPr>
                <p:grpSpPr>
                  <a:xfrm>
                    <a:off x="4503627" y="2301538"/>
                    <a:ext cx="300259" cy="237183"/>
                    <a:chOff x="2962956" y="2115885"/>
                    <a:chExt cx="300259" cy="237183"/>
                  </a:xfrm>
                </p:grpSpPr>
                <p:pic>
                  <p:nvPicPr>
                    <p:cNvPr id="915" name="Picture 24 177">
                      <a:extLst>
                        <a:ext uri="{FF2B5EF4-FFF2-40B4-BE49-F238E27FC236}">
                          <a16:creationId xmlns:a16="http://schemas.microsoft.com/office/drawing/2014/main" id="{8AF2FCD4-88F3-48F5-BB64-514932502E9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16" name="Picture 24 178">
                      <a:extLst>
                        <a:ext uri="{FF2B5EF4-FFF2-40B4-BE49-F238E27FC236}">
                          <a16:creationId xmlns:a16="http://schemas.microsoft.com/office/drawing/2014/main" id="{93D4688A-95A4-42EB-A5FC-AB6C59A1C97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12" name="Group 179">
                    <a:extLst>
                      <a:ext uri="{FF2B5EF4-FFF2-40B4-BE49-F238E27FC236}">
                        <a16:creationId xmlns:a16="http://schemas.microsoft.com/office/drawing/2014/main" id="{D3C973CB-6AD3-4DBB-BBAB-362F7E0054D5}"/>
                      </a:ext>
                    </a:extLst>
                  </p:cNvPr>
                  <p:cNvGrpSpPr/>
                  <p:nvPr/>
                </p:nvGrpSpPr>
                <p:grpSpPr>
                  <a:xfrm>
                    <a:off x="4719823" y="2218458"/>
                    <a:ext cx="283630" cy="253824"/>
                    <a:chOff x="6986427" y="2972145"/>
                    <a:chExt cx="283630" cy="253824"/>
                  </a:xfrm>
                </p:grpSpPr>
                <p:pic>
                  <p:nvPicPr>
                    <p:cNvPr id="913" name="Picture 24 179">
                      <a:extLst>
                        <a:ext uri="{FF2B5EF4-FFF2-40B4-BE49-F238E27FC236}">
                          <a16:creationId xmlns:a16="http://schemas.microsoft.com/office/drawing/2014/main" id="{6F6EC201-319B-4841-A3E5-F431334E823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14" name="Picture 24 180">
                      <a:extLst>
                        <a:ext uri="{FF2B5EF4-FFF2-40B4-BE49-F238E27FC236}">
                          <a16:creationId xmlns:a16="http://schemas.microsoft.com/office/drawing/2014/main" id="{A9F0E072-021C-46A7-B9C2-760BCB495E6A}"/>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906" name="Group 905">
                  <a:extLst>
                    <a:ext uri="{FF2B5EF4-FFF2-40B4-BE49-F238E27FC236}">
                      <a16:creationId xmlns:a16="http://schemas.microsoft.com/office/drawing/2014/main" id="{EF33C8DA-6CBA-4470-8C20-B159EF0C6A7C}"/>
                    </a:ext>
                  </a:extLst>
                </p:cNvPr>
                <p:cNvGrpSpPr/>
                <p:nvPr/>
              </p:nvGrpSpPr>
              <p:grpSpPr>
                <a:xfrm>
                  <a:off x="4935889" y="3332309"/>
                  <a:ext cx="401934" cy="253765"/>
                  <a:chOff x="4503627" y="2284956"/>
                  <a:chExt cx="401934" cy="253765"/>
                </a:xfrm>
              </p:grpSpPr>
              <p:grpSp>
                <p:nvGrpSpPr>
                  <p:cNvPr id="907" name="Group 176">
                    <a:extLst>
                      <a:ext uri="{FF2B5EF4-FFF2-40B4-BE49-F238E27FC236}">
                        <a16:creationId xmlns:a16="http://schemas.microsoft.com/office/drawing/2014/main" id="{2BCA2AA5-9B75-4B8A-9887-209C3F2F9A50}"/>
                      </a:ext>
                    </a:extLst>
                  </p:cNvPr>
                  <p:cNvGrpSpPr/>
                  <p:nvPr/>
                </p:nvGrpSpPr>
                <p:grpSpPr>
                  <a:xfrm>
                    <a:off x="4503627" y="2301538"/>
                    <a:ext cx="300259" cy="237183"/>
                    <a:chOff x="2962956" y="2115885"/>
                    <a:chExt cx="300259" cy="237183"/>
                  </a:xfrm>
                </p:grpSpPr>
                <p:pic>
                  <p:nvPicPr>
                    <p:cNvPr id="909" name="Picture 24 181">
                      <a:extLst>
                        <a:ext uri="{FF2B5EF4-FFF2-40B4-BE49-F238E27FC236}">
                          <a16:creationId xmlns:a16="http://schemas.microsoft.com/office/drawing/2014/main" id="{58B152E9-6719-4D3C-B7A3-A341463CF39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10" name="Picture 24 182">
                      <a:extLst>
                        <a:ext uri="{FF2B5EF4-FFF2-40B4-BE49-F238E27FC236}">
                          <a16:creationId xmlns:a16="http://schemas.microsoft.com/office/drawing/2014/main" id="{ABAE9153-CB61-4850-8EDA-7A1B4F6A6B4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908" name="Picture 24 183">
                    <a:extLst>
                      <a:ext uri="{FF2B5EF4-FFF2-40B4-BE49-F238E27FC236}">
                        <a16:creationId xmlns:a16="http://schemas.microsoft.com/office/drawing/2014/main" id="{D94442D5-C957-4E59-B71E-8B5B4B5F9F29}"/>
                      </a:ext>
                    </a:extLst>
                  </p:cNvPr>
                  <p:cNvPicPr>
                    <a:picLocks noChangeAspect="1" noChangeArrowheads="1"/>
                  </p:cNvPicPr>
                  <p:nvPr/>
                </p:nvPicPr>
                <p:blipFill>
                  <a:blip r:embed="rId3"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890" name="Group 889">
                <a:extLst>
                  <a:ext uri="{FF2B5EF4-FFF2-40B4-BE49-F238E27FC236}">
                    <a16:creationId xmlns:a16="http://schemas.microsoft.com/office/drawing/2014/main" id="{4D7CA58F-4B84-46D9-A982-C442FAC63CBB}"/>
                  </a:ext>
                </a:extLst>
              </p:cNvPr>
              <p:cNvGrpSpPr/>
              <p:nvPr/>
            </p:nvGrpSpPr>
            <p:grpSpPr>
              <a:xfrm rot="21049340">
                <a:off x="7270080" y="2509410"/>
                <a:ext cx="601238" cy="499826"/>
                <a:chOff x="5841977" y="3176030"/>
                <a:chExt cx="601238" cy="499826"/>
              </a:xfrm>
            </p:grpSpPr>
            <p:grpSp>
              <p:nvGrpSpPr>
                <p:cNvPr id="891" name="Group 890">
                  <a:extLst>
                    <a:ext uri="{FF2B5EF4-FFF2-40B4-BE49-F238E27FC236}">
                      <a16:creationId xmlns:a16="http://schemas.microsoft.com/office/drawing/2014/main" id="{9D9CF70E-5FC8-487C-AF39-6E5569F4960C}"/>
                    </a:ext>
                  </a:extLst>
                </p:cNvPr>
                <p:cNvGrpSpPr/>
                <p:nvPr/>
              </p:nvGrpSpPr>
              <p:grpSpPr>
                <a:xfrm rot="19742345">
                  <a:off x="5841977" y="3207622"/>
                  <a:ext cx="499826" cy="320263"/>
                  <a:chOff x="4503627" y="2218458"/>
                  <a:chExt cx="499826" cy="320263"/>
                </a:xfrm>
              </p:grpSpPr>
              <p:grpSp>
                <p:nvGrpSpPr>
                  <p:cNvPr id="899" name="Group 176">
                    <a:extLst>
                      <a:ext uri="{FF2B5EF4-FFF2-40B4-BE49-F238E27FC236}">
                        <a16:creationId xmlns:a16="http://schemas.microsoft.com/office/drawing/2014/main" id="{57D19E05-9125-44A4-B426-AAFCC4E44DE6}"/>
                      </a:ext>
                    </a:extLst>
                  </p:cNvPr>
                  <p:cNvGrpSpPr/>
                  <p:nvPr/>
                </p:nvGrpSpPr>
                <p:grpSpPr>
                  <a:xfrm>
                    <a:off x="4503627" y="2301538"/>
                    <a:ext cx="300259" cy="237183"/>
                    <a:chOff x="2962956" y="2115885"/>
                    <a:chExt cx="300259" cy="237183"/>
                  </a:xfrm>
                </p:grpSpPr>
                <p:pic>
                  <p:nvPicPr>
                    <p:cNvPr id="903" name="Picture 24 185">
                      <a:extLst>
                        <a:ext uri="{FF2B5EF4-FFF2-40B4-BE49-F238E27FC236}">
                          <a16:creationId xmlns:a16="http://schemas.microsoft.com/office/drawing/2014/main" id="{1ECAB39C-4CF3-46E3-9EEB-9C6400A45CB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904" name="Picture 24 186">
                      <a:extLst>
                        <a:ext uri="{FF2B5EF4-FFF2-40B4-BE49-F238E27FC236}">
                          <a16:creationId xmlns:a16="http://schemas.microsoft.com/office/drawing/2014/main" id="{8E4B2817-7A5D-4341-8381-99FCF2372E3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900" name="Group 179">
                    <a:extLst>
                      <a:ext uri="{FF2B5EF4-FFF2-40B4-BE49-F238E27FC236}">
                        <a16:creationId xmlns:a16="http://schemas.microsoft.com/office/drawing/2014/main" id="{339B2897-0267-4700-86F0-43A7505BED5D}"/>
                      </a:ext>
                    </a:extLst>
                  </p:cNvPr>
                  <p:cNvGrpSpPr/>
                  <p:nvPr/>
                </p:nvGrpSpPr>
                <p:grpSpPr>
                  <a:xfrm>
                    <a:off x="4719823" y="2218458"/>
                    <a:ext cx="283630" cy="253824"/>
                    <a:chOff x="6986427" y="2972145"/>
                    <a:chExt cx="283630" cy="253824"/>
                  </a:xfrm>
                </p:grpSpPr>
                <p:pic>
                  <p:nvPicPr>
                    <p:cNvPr id="901" name="Picture 24 187">
                      <a:extLst>
                        <a:ext uri="{FF2B5EF4-FFF2-40B4-BE49-F238E27FC236}">
                          <a16:creationId xmlns:a16="http://schemas.microsoft.com/office/drawing/2014/main" id="{B09525EE-7DF8-4D27-968D-7B6FCF7BF85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902" name="Picture 24 188">
                      <a:extLst>
                        <a:ext uri="{FF2B5EF4-FFF2-40B4-BE49-F238E27FC236}">
                          <a16:creationId xmlns:a16="http://schemas.microsoft.com/office/drawing/2014/main" id="{557A7F5B-C77D-48E7-B368-5C52B021FBD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92" name="Group 891">
                  <a:extLst>
                    <a:ext uri="{FF2B5EF4-FFF2-40B4-BE49-F238E27FC236}">
                      <a16:creationId xmlns:a16="http://schemas.microsoft.com/office/drawing/2014/main" id="{A0285640-5113-4086-A508-182F6F3EF94C}"/>
                    </a:ext>
                  </a:extLst>
                </p:cNvPr>
                <p:cNvGrpSpPr/>
                <p:nvPr/>
              </p:nvGrpSpPr>
              <p:grpSpPr>
                <a:xfrm rot="17239213">
                  <a:off x="6033171" y="3265811"/>
                  <a:ext cx="499826" cy="320263"/>
                  <a:chOff x="4503627" y="2218458"/>
                  <a:chExt cx="499826" cy="320263"/>
                </a:xfrm>
              </p:grpSpPr>
              <p:grpSp>
                <p:nvGrpSpPr>
                  <p:cNvPr id="893" name="Group 176">
                    <a:extLst>
                      <a:ext uri="{FF2B5EF4-FFF2-40B4-BE49-F238E27FC236}">
                        <a16:creationId xmlns:a16="http://schemas.microsoft.com/office/drawing/2014/main" id="{70374667-54C6-4628-A7AE-B34C55947517}"/>
                      </a:ext>
                    </a:extLst>
                  </p:cNvPr>
                  <p:cNvGrpSpPr/>
                  <p:nvPr/>
                </p:nvGrpSpPr>
                <p:grpSpPr>
                  <a:xfrm>
                    <a:off x="4503627" y="2301538"/>
                    <a:ext cx="300259" cy="237183"/>
                    <a:chOff x="2962956" y="2115885"/>
                    <a:chExt cx="300259" cy="237183"/>
                  </a:xfrm>
                </p:grpSpPr>
                <p:pic>
                  <p:nvPicPr>
                    <p:cNvPr id="897" name="Picture 24 189">
                      <a:extLst>
                        <a:ext uri="{FF2B5EF4-FFF2-40B4-BE49-F238E27FC236}">
                          <a16:creationId xmlns:a16="http://schemas.microsoft.com/office/drawing/2014/main" id="{841A4FB8-887C-4475-815B-D6C3B143F4E1}"/>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98" name="Picture 24 190">
                      <a:extLst>
                        <a:ext uri="{FF2B5EF4-FFF2-40B4-BE49-F238E27FC236}">
                          <a16:creationId xmlns:a16="http://schemas.microsoft.com/office/drawing/2014/main" id="{AB852EB4-824C-458E-9A99-E39E614C790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94" name="Group 179">
                    <a:extLst>
                      <a:ext uri="{FF2B5EF4-FFF2-40B4-BE49-F238E27FC236}">
                        <a16:creationId xmlns:a16="http://schemas.microsoft.com/office/drawing/2014/main" id="{0C85EC5E-5AB8-43B2-AE39-790E6CD4856B}"/>
                      </a:ext>
                    </a:extLst>
                  </p:cNvPr>
                  <p:cNvGrpSpPr/>
                  <p:nvPr/>
                </p:nvGrpSpPr>
                <p:grpSpPr>
                  <a:xfrm>
                    <a:off x="4719823" y="2218458"/>
                    <a:ext cx="283630" cy="253824"/>
                    <a:chOff x="6986427" y="2972145"/>
                    <a:chExt cx="283630" cy="253824"/>
                  </a:xfrm>
                </p:grpSpPr>
                <p:pic>
                  <p:nvPicPr>
                    <p:cNvPr id="895" name="Picture 24 191">
                      <a:extLst>
                        <a:ext uri="{FF2B5EF4-FFF2-40B4-BE49-F238E27FC236}">
                          <a16:creationId xmlns:a16="http://schemas.microsoft.com/office/drawing/2014/main" id="{3D111016-F470-4130-8710-D2FD280CF58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96" name="Picture 24 192">
                      <a:extLst>
                        <a:ext uri="{FF2B5EF4-FFF2-40B4-BE49-F238E27FC236}">
                          <a16:creationId xmlns:a16="http://schemas.microsoft.com/office/drawing/2014/main" id="{69C26176-AF32-42D9-AE6B-E501DD510BB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764" name="Group 763">
              <a:extLst>
                <a:ext uri="{FF2B5EF4-FFF2-40B4-BE49-F238E27FC236}">
                  <a16:creationId xmlns:a16="http://schemas.microsoft.com/office/drawing/2014/main" id="{209D765E-B798-4B2C-8FD2-359F543E30DB}"/>
                </a:ext>
              </a:extLst>
            </p:cNvPr>
            <p:cNvGrpSpPr/>
            <p:nvPr/>
          </p:nvGrpSpPr>
          <p:grpSpPr>
            <a:xfrm>
              <a:off x="5889081" y="2731026"/>
              <a:ext cx="1557892" cy="1293966"/>
              <a:chOff x="6991903" y="2695004"/>
              <a:chExt cx="1557892" cy="1293966"/>
            </a:xfrm>
          </p:grpSpPr>
          <p:grpSp>
            <p:nvGrpSpPr>
              <p:cNvPr id="765" name="Group 764">
                <a:extLst>
                  <a:ext uri="{FF2B5EF4-FFF2-40B4-BE49-F238E27FC236}">
                    <a16:creationId xmlns:a16="http://schemas.microsoft.com/office/drawing/2014/main" id="{E175147C-1BE2-4590-8ED6-B3C4EADF6F86}"/>
                  </a:ext>
                </a:extLst>
              </p:cNvPr>
              <p:cNvGrpSpPr/>
              <p:nvPr/>
            </p:nvGrpSpPr>
            <p:grpSpPr>
              <a:xfrm>
                <a:off x="6991903" y="2695004"/>
                <a:ext cx="657768" cy="378452"/>
                <a:chOff x="4777947" y="3207622"/>
                <a:chExt cx="657768" cy="378452"/>
              </a:xfrm>
            </p:grpSpPr>
            <p:grpSp>
              <p:nvGrpSpPr>
                <p:cNvPr id="873" name="Group 872">
                  <a:extLst>
                    <a:ext uri="{FF2B5EF4-FFF2-40B4-BE49-F238E27FC236}">
                      <a16:creationId xmlns:a16="http://schemas.microsoft.com/office/drawing/2014/main" id="{A4786510-4547-4FDE-A981-121733801FC5}"/>
                    </a:ext>
                  </a:extLst>
                </p:cNvPr>
                <p:cNvGrpSpPr/>
                <p:nvPr/>
              </p:nvGrpSpPr>
              <p:grpSpPr>
                <a:xfrm>
                  <a:off x="4777947" y="3207622"/>
                  <a:ext cx="499826" cy="320263"/>
                  <a:chOff x="4503627" y="2218458"/>
                  <a:chExt cx="499826" cy="320263"/>
                </a:xfrm>
              </p:grpSpPr>
              <p:grpSp>
                <p:nvGrpSpPr>
                  <p:cNvPr id="881" name="Group 176">
                    <a:extLst>
                      <a:ext uri="{FF2B5EF4-FFF2-40B4-BE49-F238E27FC236}">
                        <a16:creationId xmlns:a16="http://schemas.microsoft.com/office/drawing/2014/main" id="{F65F6A60-F7F3-431C-895D-4A7E20C2DAF0}"/>
                      </a:ext>
                    </a:extLst>
                  </p:cNvPr>
                  <p:cNvGrpSpPr/>
                  <p:nvPr/>
                </p:nvGrpSpPr>
                <p:grpSpPr>
                  <a:xfrm>
                    <a:off x="4503627" y="2301538"/>
                    <a:ext cx="300259" cy="237183"/>
                    <a:chOff x="2962956" y="2115885"/>
                    <a:chExt cx="300259" cy="237183"/>
                  </a:xfrm>
                </p:grpSpPr>
                <p:pic>
                  <p:nvPicPr>
                    <p:cNvPr id="885" name="Picture 24 193">
                      <a:extLst>
                        <a:ext uri="{FF2B5EF4-FFF2-40B4-BE49-F238E27FC236}">
                          <a16:creationId xmlns:a16="http://schemas.microsoft.com/office/drawing/2014/main" id="{0007E5AB-C68E-4BD7-9DB9-2DC49778F65A}"/>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6" name="Picture 24 194">
                      <a:extLst>
                        <a:ext uri="{FF2B5EF4-FFF2-40B4-BE49-F238E27FC236}">
                          <a16:creationId xmlns:a16="http://schemas.microsoft.com/office/drawing/2014/main" id="{277CD820-AD11-4AEF-A4AB-33201BB1B2C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82" name="Group 179">
                    <a:extLst>
                      <a:ext uri="{FF2B5EF4-FFF2-40B4-BE49-F238E27FC236}">
                        <a16:creationId xmlns:a16="http://schemas.microsoft.com/office/drawing/2014/main" id="{1E3CDFCE-F0AE-4CA9-8DC4-3AD3488A4331}"/>
                      </a:ext>
                    </a:extLst>
                  </p:cNvPr>
                  <p:cNvGrpSpPr/>
                  <p:nvPr/>
                </p:nvGrpSpPr>
                <p:grpSpPr>
                  <a:xfrm>
                    <a:off x="4719823" y="2218458"/>
                    <a:ext cx="283630" cy="253824"/>
                    <a:chOff x="6986427" y="2972145"/>
                    <a:chExt cx="283630" cy="253824"/>
                  </a:xfrm>
                </p:grpSpPr>
                <p:pic>
                  <p:nvPicPr>
                    <p:cNvPr id="883" name="Picture 24 195">
                      <a:extLst>
                        <a:ext uri="{FF2B5EF4-FFF2-40B4-BE49-F238E27FC236}">
                          <a16:creationId xmlns:a16="http://schemas.microsoft.com/office/drawing/2014/main" id="{FF6A0590-362E-400A-9F8A-3A641C4C965E}"/>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84" name="Picture 24 196">
                      <a:extLst>
                        <a:ext uri="{FF2B5EF4-FFF2-40B4-BE49-F238E27FC236}">
                          <a16:creationId xmlns:a16="http://schemas.microsoft.com/office/drawing/2014/main" id="{899E85AD-51EA-4638-822D-CD8D8D8D7EF5}"/>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74" name="Group 873">
                  <a:extLst>
                    <a:ext uri="{FF2B5EF4-FFF2-40B4-BE49-F238E27FC236}">
                      <a16:creationId xmlns:a16="http://schemas.microsoft.com/office/drawing/2014/main" id="{3ED5AA12-4C77-4C62-BA63-F6DD16042307}"/>
                    </a:ext>
                  </a:extLst>
                </p:cNvPr>
                <p:cNvGrpSpPr/>
                <p:nvPr/>
              </p:nvGrpSpPr>
              <p:grpSpPr>
                <a:xfrm>
                  <a:off x="4935889" y="3265811"/>
                  <a:ext cx="499826" cy="320263"/>
                  <a:chOff x="4503627" y="2218458"/>
                  <a:chExt cx="499826" cy="320263"/>
                </a:xfrm>
              </p:grpSpPr>
              <p:grpSp>
                <p:nvGrpSpPr>
                  <p:cNvPr id="875" name="Group 176">
                    <a:extLst>
                      <a:ext uri="{FF2B5EF4-FFF2-40B4-BE49-F238E27FC236}">
                        <a16:creationId xmlns:a16="http://schemas.microsoft.com/office/drawing/2014/main" id="{22CE34D7-109C-452B-99D6-12DB553246A9}"/>
                      </a:ext>
                    </a:extLst>
                  </p:cNvPr>
                  <p:cNvGrpSpPr/>
                  <p:nvPr/>
                </p:nvGrpSpPr>
                <p:grpSpPr>
                  <a:xfrm>
                    <a:off x="4503627" y="2301538"/>
                    <a:ext cx="300259" cy="237183"/>
                    <a:chOff x="2962956" y="2115885"/>
                    <a:chExt cx="300259" cy="237183"/>
                  </a:xfrm>
                </p:grpSpPr>
                <p:pic>
                  <p:nvPicPr>
                    <p:cNvPr id="879" name="Picture 24 197">
                      <a:extLst>
                        <a:ext uri="{FF2B5EF4-FFF2-40B4-BE49-F238E27FC236}">
                          <a16:creationId xmlns:a16="http://schemas.microsoft.com/office/drawing/2014/main" id="{14ABF549-C830-4EE9-80C3-522C6546EA4D}"/>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80" name="Picture 24 198">
                      <a:extLst>
                        <a:ext uri="{FF2B5EF4-FFF2-40B4-BE49-F238E27FC236}">
                          <a16:creationId xmlns:a16="http://schemas.microsoft.com/office/drawing/2014/main" id="{1C6C6823-1D67-4B6B-BB99-70A1364E645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76" name="Group 179">
                    <a:extLst>
                      <a:ext uri="{FF2B5EF4-FFF2-40B4-BE49-F238E27FC236}">
                        <a16:creationId xmlns:a16="http://schemas.microsoft.com/office/drawing/2014/main" id="{7B650934-2152-4DE2-96CF-F258221FE6CD}"/>
                      </a:ext>
                    </a:extLst>
                  </p:cNvPr>
                  <p:cNvGrpSpPr/>
                  <p:nvPr/>
                </p:nvGrpSpPr>
                <p:grpSpPr>
                  <a:xfrm>
                    <a:off x="4719823" y="2218458"/>
                    <a:ext cx="283630" cy="253824"/>
                    <a:chOff x="6986427" y="2972145"/>
                    <a:chExt cx="283630" cy="253824"/>
                  </a:xfrm>
                </p:grpSpPr>
                <p:pic>
                  <p:nvPicPr>
                    <p:cNvPr id="877" name="Picture 24 199">
                      <a:extLst>
                        <a:ext uri="{FF2B5EF4-FFF2-40B4-BE49-F238E27FC236}">
                          <a16:creationId xmlns:a16="http://schemas.microsoft.com/office/drawing/2014/main" id="{F9E45AB2-AEF1-457D-AF38-9B013BC93C14}"/>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78" name="Picture 24 200">
                      <a:extLst>
                        <a:ext uri="{FF2B5EF4-FFF2-40B4-BE49-F238E27FC236}">
                          <a16:creationId xmlns:a16="http://schemas.microsoft.com/office/drawing/2014/main" id="{D8C83641-31D9-4108-A93A-66738A2443A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66" name="Group 765">
                <a:extLst>
                  <a:ext uri="{FF2B5EF4-FFF2-40B4-BE49-F238E27FC236}">
                    <a16:creationId xmlns:a16="http://schemas.microsoft.com/office/drawing/2014/main" id="{FA23CA73-4C32-4F1F-8D5F-D4385E9B4606}"/>
                  </a:ext>
                </a:extLst>
              </p:cNvPr>
              <p:cNvGrpSpPr/>
              <p:nvPr/>
            </p:nvGrpSpPr>
            <p:grpSpPr>
              <a:xfrm>
                <a:off x="7000217" y="2970983"/>
                <a:ext cx="601238" cy="499826"/>
                <a:chOff x="5841977" y="3176030"/>
                <a:chExt cx="601238" cy="499826"/>
              </a:xfrm>
            </p:grpSpPr>
            <p:grpSp>
              <p:nvGrpSpPr>
                <p:cNvPr id="859" name="Group 858">
                  <a:extLst>
                    <a:ext uri="{FF2B5EF4-FFF2-40B4-BE49-F238E27FC236}">
                      <a16:creationId xmlns:a16="http://schemas.microsoft.com/office/drawing/2014/main" id="{F572A2B7-213D-46AF-B711-E6F7F54C8FC8}"/>
                    </a:ext>
                  </a:extLst>
                </p:cNvPr>
                <p:cNvGrpSpPr/>
                <p:nvPr/>
              </p:nvGrpSpPr>
              <p:grpSpPr>
                <a:xfrm rot="19742345">
                  <a:off x="5841977" y="3207622"/>
                  <a:ext cx="499826" cy="320263"/>
                  <a:chOff x="4503627" y="2218458"/>
                  <a:chExt cx="499826" cy="320263"/>
                </a:xfrm>
              </p:grpSpPr>
              <p:grpSp>
                <p:nvGrpSpPr>
                  <p:cNvPr id="867" name="Group 176">
                    <a:extLst>
                      <a:ext uri="{FF2B5EF4-FFF2-40B4-BE49-F238E27FC236}">
                        <a16:creationId xmlns:a16="http://schemas.microsoft.com/office/drawing/2014/main" id="{0FECADF1-4372-4297-BDE6-187DF04DDE6A}"/>
                      </a:ext>
                    </a:extLst>
                  </p:cNvPr>
                  <p:cNvGrpSpPr/>
                  <p:nvPr/>
                </p:nvGrpSpPr>
                <p:grpSpPr>
                  <a:xfrm>
                    <a:off x="4503627" y="2301538"/>
                    <a:ext cx="300259" cy="237183"/>
                    <a:chOff x="2962956" y="2115885"/>
                    <a:chExt cx="300259" cy="237183"/>
                  </a:xfrm>
                </p:grpSpPr>
                <p:pic>
                  <p:nvPicPr>
                    <p:cNvPr id="871" name="Picture 24 201">
                      <a:extLst>
                        <a:ext uri="{FF2B5EF4-FFF2-40B4-BE49-F238E27FC236}">
                          <a16:creationId xmlns:a16="http://schemas.microsoft.com/office/drawing/2014/main" id="{00025907-6EDE-4048-B48D-F26382E1150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72" name="Picture 24 202">
                      <a:extLst>
                        <a:ext uri="{FF2B5EF4-FFF2-40B4-BE49-F238E27FC236}">
                          <a16:creationId xmlns:a16="http://schemas.microsoft.com/office/drawing/2014/main" id="{B924A0B7-58B4-4394-B100-90DF17818318}"/>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68" name="Group 179">
                    <a:extLst>
                      <a:ext uri="{FF2B5EF4-FFF2-40B4-BE49-F238E27FC236}">
                        <a16:creationId xmlns:a16="http://schemas.microsoft.com/office/drawing/2014/main" id="{ECF3BB08-B3B4-4DA2-A2CF-6F9E052B2E04}"/>
                      </a:ext>
                    </a:extLst>
                  </p:cNvPr>
                  <p:cNvGrpSpPr/>
                  <p:nvPr/>
                </p:nvGrpSpPr>
                <p:grpSpPr>
                  <a:xfrm>
                    <a:off x="4719823" y="2218458"/>
                    <a:ext cx="283630" cy="253824"/>
                    <a:chOff x="6986427" y="2972145"/>
                    <a:chExt cx="283630" cy="253824"/>
                  </a:xfrm>
                </p:grpSpPr>
                <p:pic>
                  <p:nvPicPr>
                    <p:cNvPr id="869" name="Picture 24 203">
                      <a:extLst>
                        <a:ext uri="{FF2B5EF4-FFF2-40B4-BE49-F238E27FC236}">
                          <a16:creationId xmlns:a16="http://schemas.microsoft.com/office/drawing/2014/main" id="{2A6575CF-A1F6-43E6-9DB6-B847B2BE415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70" name="Picture 24 204">
                      <a:extLst>
                        <a:ext uri="{FF2B5EF4-FFF2-40B4-BE49-F238E27FC236}">
                          <a16:creationId xmlns:a16="http://schemas.microsoft.com/office/drawing/2014/main" id="{45F89E7C-F8F8-436E-895B-986380DB76C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60" name="Group 859">
                  <a:extLst>
                    <a:ext uri="{FF2B5EF4-FFF2-40B4-BE49-F238E27FC236}">
                      <a16:creationId xmlns:a16="http://schemas.microsoft.com/office/drawing/2014/main" id="{1F63A1B9-B3B8-49EA-A8FC-3DF793040918}"/>
                    </a:ext>
                  </a:extLst>
                </p:cNvPr>
                <p:cNvGrpSpPr/>
                <p:nvPr/>
              </p:nvGrpSpPr>
              <p:grpSpPr>
                <a:xfrm rot="17239213">
                  <a:off x="6033171" y="3265811"/>
                  <a:ext cx="499826" cy="320263"/>
                  <a:chOff x="4503627" y="2218458"/>
                  <a:chExt cx="499826" cy="320263"/>
                </a:xfrm>
              </p:grpSpPr>
              <p:grpSp>
                <p:nvGrpSpPr>
                  <p:cNvPr id="861" name="Group 176">
                    <a:extLst>
                      <a:ext uri="{FF2B5EF4-FFF2-40B4-BE49-F238E27FC236}">
                        <a16:creationId xmlns:a16="http://schemas.microsoft.com/office/drawing/2014/main" id="{D2F9A92E-EB3D-4FB1-9C5D-2F7E53C11CEC}"/>
                      </a:ext>
                    </a:extLst>
                  </p:cNvPr>
                  <p:cNvGrpSpPr/>
                  <p:nvPr/>
                </p:nvGrpSpPr>
                <p:grpSpPr>
                  <a:xfrm>
                    <a:off x="4503627" y="2301538"/>
                    <a:ext cx="300259" cy="237183"/>
                    <a:chOff x="2962956" y="2115885"/>
                    <a:chExt cx="300259" cy="237183"/>
                  </a:xfrm>
                </p:grpSpPr>
                <p:pic>
                  <p:nvPicPr>
                    <p:cNvPr id="865" name="Picture 24 205">
                      <a:extLst>
                        <a:ext uri="{FF2B5EF4-FFF2-40B4-BE49-F238E27FC236}">
                          <a16:creationId xmlns:a16="http://schemas.microsoft.com/office/drawing/2014/main" id="{3C93AB42-3FFB-4627-8829-1A7616C6CB79}"/>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66" name="Picture 24 206">
                      <a:extLst>
                        <a:ext uri="{FF2B5EF4-FFF2-40B4-BE49-F238E27FC236}">
                          <a16:creationId xmlns:a16="http://schemas.microsoft.com/office/drawing/2014/main" id="{EB2E108D-7E47-4A65-ABDC-2A18D4F5234A}"/>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62" name="Group 179">
                    <a:extLst>
                      <a:ext uri="{FF2B5EF4-FFF2-40B4-BE49-F238E27FC236}">
                        <a16:creationId xmlns:a16="http://schemas.microsoft.com/office/drawing/2014/main" id="{BD1B529A-2F01-4945-83CD-B5FC54BF04E4}"/>
                      </a:ext>
                    </a:extLst>
                  </p:cNvPr>
                  <p:cNvGrpSpPr/>
                  <p:nvPr/>
                </p:nvGrpSpPr>
                <p:grpSpPr>
                  <a:xfrm>
                    <a:off x="4719823" y="2218458"/>
                    <a:ext cx="283630" cy="253824"/>
                    <a:chOff x="6986427" y="2972145"/>
                    <a:chExt cx="283630" cy="253824"/>
                  </a:xfrm>
                </p:grpSpPr>
                <p:pic>
                  <p:nvPicPr>
                    <p:cNvPr id="863" name="Picture 24 207">
                      <a:extLst>
                        <a:ext uri="{FF2B5EF4-FFF2-40B4-BE49-F238E27FC236}">
                          <a16:creationId xmlns:a16="http://schemas.microsoft.com/office/drawing/2014/main" id="{D54D2547-0173-481B-BB6C-68912B31A81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64" name="Picture 24 208">
                      <a:extLst>
                        <a:ext uri="{FF2B5EF4-FFF2-40B4-BE49-F238E27FC236}">
                          <a16:creationId xmlns:a16="http://schemas.microsoft.com/office/drawing/2014/main" id="{4C72E309-A797-40C5-9F68-85A6FC0A9AC4}"/>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67" name="Group 766">
                <a:extLst>
                  <a:ext uri="{FF2B5EF4-FFF2-40B4-BE49-F238E27FC236}">
                    <a16:creationId xmlns:a16="http://schemas.microsoft.com/office/drawing/2014/main" id="{25C2EBED-9C30-40F7-B2C2-EEB06099F795}"/>
                  </a:ext>
                </a:extLst>
              </p:cNvPr>
              <p:cNvGrpSpPr/>
              <p:nvPr/>
            </p:nvGrpSpPr>
            <p:grpSpPr>
              <a:xfrm>
                <a:off x="7469330" y="2714400"/>
                <a:ext cx="1055948" cy="610380"/>
                <a:chOff x="6261214" y="3135578"/>
                <a:chExt cx="1055948" cy="610380"/>
              </a:xfrm>
            </p:grpSpPr>
            <p:grpSp>
              <p:nvGrpSpPr>
                <p:cNvPr id="829" name="Group 828">
                  <a:extLst>
                    <a:ext uri="{FF2B5EF4-FFF2-40B4-BE49-F238E27FC236}">
                      <a16:creationId xmlns:a16="http://schemas.microsoft.com/office/drawing/2014/main" id="{D12A50E4-E8D8-476C-BCF4-2D5842186A45}"/>
                    </a:ext>
                  </a:extLst>
                </p:cNvPr>
                <p:cNvGrpSpPr/>
                <p:nvPr/>
              </p:nvGrpSpPr>
              <p:grpSpPr>
                <a:xfrm>
                  <a:off x="6659394" y="3135578"/>
                  <a:ext cx="657768" cy="378452"/>
                  <a:chOff x="4777947" y="3207622"/>
                  <a:chExt cx="657768" cy="378452"/>
                </a:xfrm>
              </p:grpSpPr>
              <p:grpSp>
                <p:nvGrpSpPr>
                  <p:cNvPr id="845" name="Group 844">
                    <a:extLst>
                      <a:ext uri="{FF2B5EF4-FFF2-40B4-BE49-F238E27FC236}">
                        <a16:creationId xmlns:a16="http://schemas.microsoft.com/office/drawing/2014/main" id="{266DD974-4320-4006-AE0C-479D0D9C3540}"/>
                      </a:ext>
                    </a:extLst>
                  </p:cNvPr>
                  <p:cNvGrpSpPr/>
                  <p:nvPr/>
                </p:nvGrpSpPr>
                <p:grpSpPr>
                  <a:xfrm>
                    <a:off x="4777947" y="3207622"/>
                    <a:ext cx="499826" cy="320263"/>
                    <a:chOff x="4503627" y="2218458"/>
                    <a:chExt cx="499826" cy="320263"/>
                  </a:xfrm>
                </p:grpSpPr>
                <p:grpSp>
                  <p:nvGrpSpPr>
                    <p:cNvPr id="853" name="Group 176">
                      <a:extLst>
                        <a:ext uri="{FF2B5EF4-FFF2-40B4-BE49-F238E27FC236}">
                          <a16:creationId xmlns:a16="http://schemas.microsoft.com/office/drawing/2014/main" id="{63F6E8CB-2F07-4377-8A8C-330E7D7E5B87}"/>
                        </a:ext>
                      </a:extLst>
                    </p:cNvPr>
                    <p:cNvGrpSpPr/>
                    <p:nvPr/>
                  </p:nvGrpSpPr>
                  <p:grpSpPr>
                    <a:xfrm>
                      <a:off x="4503627" y="2301538"/>
                      <a:ext cx="300259" cy="237183"/>
                      <a:chOff x="2962956" y="2115885"/>
                      <a:chExt cx="300259" cy="237183"/>
                    </a:xfrm>
                  </p:grpSpPr>
                  <p:pic>
                    <p:nvPicPr>
                      <p:cNvPr id="857" name="Picture 24 209">
                        <a:extLst>
                          <a:ext uri="{FF2B5EF4-FFF2-40B4-BE49-F238E27FC236}">
                            <a16:creationId xmlns:a16="http://schemas.microsoft.com/office/drawing/2014/main" id="{20AEE9B2-456E-4956-9800-1FFD2330BB7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58" name="Picture 24 210">
                        <a:extLst>
                          <a:ext uri="{FF2B5EF4-FFF2-40B4-BE49-F238E27FC236}">
                            <a16:creationId xmlns:a16="http://schemas.microsoft.com/office/drawing/2014/main" id="{6EAFE47D-176A-4CEA-9428-E430BBB56F00}"/>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54" name="Group 179">
                      <a:extLst>
                        <a:ext uri="{FF2B5EF4-FFF2-40B4-BE49-F238E27FC236}">
                          <a16:creationId xmlns:a16="http://schemas.microsoft.com/office/drawing/2014/main" id="{665DD2E3-E6A5-4123-81CF-82A00C63CDDE}"/>
                        </a:ext>
                      </a:extLst>
                    </p:cNvPr>
                    <p:cNvGrpSpPr/>
                    <p:nvPr/>
                  </p:nvGrpSpPr>
                  <p:grpSpPr>
                    <a:xfrm>
                      <a:off x="4719823" y="2218458"/>
                      <a:ext cx="283630" cy="253824"/>
                      <a:chOff x="6986427" y="2972145"/>
                      <a:chExt cx="283630" cy="253824"/>
                    </a:xfrm>
                  </p:grpSpPr>
                  <p:pic>
                    <p:nvPicPr>
                      <p:cNvPr id="855" name="Picture 24 211">
                        <a:extLst>
                          <a:ext uri="{FF2B5EF4-FFF2-40B4-BE49-F238E27FC236}">
                            <a16:creationId xmlns:a16="http://schemas.microsoft.com/office/drawing/2014/main" id="{670CC91B-6AFB-4D9D-94E5-B9E4F6ED072D}"/>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6" name="Picture 24 212">
                        <a:extLst>
                          <a:ext uri="{FF2B5EF4-FFF2-40B4-BE49-F238E27FC236}">
                            <a16:creationId xmlns:a16="http://schemas.microsoft.com/office/drawing/2014/main" id="{206D7221-9401-4037-A1FD-D7C210005EB1}"/>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46" name="Group 845">
                    <a:extLst>
                      <a:ext uri="{FF2B5EF4-FFF2-40B4-BE49-F238E27FC236}">
                        <a16:creationId xmlns:a16="http://schemas.microsoft.com/office/drawing/2014/main" id="{45D961B7-D45E-4158-9AA1-C0DAFF02A2FC}"/>
                      </a:ext>
                    </a:extLst>
                  </p:cNvPr>
                  <p:cNvGrpSpPr/>
                  <p:nvPr/>
                </p:nvGrpSpPr>
                <p:grpSpPr>
                  <a:xfrm>
                    <a:off x="4935889" y="3265811"/>
                    <a:ext cx="499826" cy="320263"/>
                    <a:chOff x="4503627" y="2218458"/>
                    <a:chExt cx="499826" cy="320263"/>
                  </a:xfrm>
                </p:grpSpPr>
                <p:grpSp>
                  <p:nvGrpSpPr>
                    <p:cNvPr id="847" name="Group 176">
                      <a:extLst>
                        <a:ext uri="{FF2B5EF4-FFF2-40B4-BE49-F238E27FC236}">
                          <a16:creationId xmlns:a16="http://schemas.microsoft.com/office/drawing/2014/main" id="{B8F5BBC4-CF30-4466-894F-ABEE0C62E285}"/>
                        </a:ext>
                      </a:extLst>
                    </p:cNvPr>
                    <p:cNvGrpSpPr/>
                    <p:nvPr/>
                  </p:nvGrpSpPr>
                  <p:grpSpPr>
                    <a:xfrm>
                      <a:off x="4503627" y="2301538"/>
                      <a:ext cx="300259" cy="237183"/>
                      <a:chOff x="2962956" y="2115885"/>
                      <a:chExt cx="300259" cy="237183"/>
                    </a:xfrm>
                  </p:grpSpPr>
                  <p:pic>
                    <p:nvPicPr>
                      <p:cNvPr id="851" name="Picture 24 213">
                        <a:extLst>
                          <a:ext uri="{FF2B5EF4-FFF2-40B4-BE49-F238E27FC236}">
                            <a16:creationId xmlns:a16="http://schemas.microsoft.com/office/drawing/2014/main" id="{E54CA240-ED8A-45C0-8EFA-D65C91454A5B}"/>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52" name="Picture 24 214">
                        <a:extLst>
                          <a:ext uri="{FF2B5EF4-FFF2-40B4-BE49-F238E27FC236}">
                            <a16:creationId xmlns:a16="http://schemas.microsoft.com/office/drawing/2014/main" id="{C5117951-1137-45E8-B24A-9093221011B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8" name="Group 179">
                      <a:extLst>
                        <a:ext uri="{FF2B5EF4-FFF2-40B4-BE49-F238E27FC236}">
                          <a16:creationId xmlns:a16="http://schemas.microsoft.com/office/drawing/2014/main" id="{BBAEAEFC-719D-43D4-A25A-D7E9BC0F936A}"/>
                        </a:ext>
                      </a:extLst>
                    </p:cNvPr>
                    <p:cNvGrpSpPr/>
                    <p:nvPr/>
                  </p:nvGrpSpPr>
                  <p:grpSpPr>
                    <a:xfrm>
                      <a:off x="4719823" y="2218458"/>
                      <a:ext cx="283630" cy="253824"/>
                      <a:chOff x="6986427" y="2972145"/>
                      <a:chExt cx="283630" cy="253824"/>
                    </a:xfrm>
                  </p:grpSpPr>
                  <p:pic>
                    <p:nvPicPr>
                      <p:cNvPr id="849" name="Picture 24 215">
                        <a:extLst>
                          <a:ext uri="{FF2B5EF4-FFF2-40B4-BE49-F238E27FC236}">
                            <a16:creationId xmlns:a16="http://schemas.microsoft.com/office/drawing/2014/main" id="{E413F665-525F-4C64-86AE-D07FC8A46A67}"/>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50" name="Picture 24 216">
                        <a:extLst>
                          <a:ext uri="{FF2B5EF4-FFF2-40B4-BE49-F238E27FC236}">
                            <a16:creationId xmlns:a16="http://schemas.microsoft.com/office/drawing/2014/main" id="{72E0F67D-047D-4F08-872E-0EB4D47009C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830" name="Group 829">
                  <a:extLst>
                    <a:ext uri="{FF2B5EF4-FFF2-40B4-BE49-F238E27FC236}">
                      <a16:creationId xmlns:a16="http://schemas.microsoft.com/office/drawing/2014/main" id="{61FA6332-E6EB-46F7-BCCD-9C1A16ED1EDA}"/>
                    </a:ext>
                  </a:extLst>
                </p:cNvPr>
                <p:cNvGrpSpPr/>
                <p:nvPr/>
              </p:nvGrpSpPr>
              <p:grpSpPr>
                <a:xfrm rot="18877668">
                  <a:off x="6210508" y="3195426"/>
                  <a:ext cx="601238" cy="499826"/>
                  <a:chOff x="5841977" y="3176030"/>
                  <a:chExt cx="601238" cy="499826"/>
                </a:xfrm>
              </p:grpSpPr>
              <p:grpSp>
                <p:nvGrpSpPr>
                  <p:cNvPr id="831" name="Group 830">
                    <a:extLst>
                      <a:ext uri="{FF2B5EF4-FFF2-40B4-BE49-F238E27FC236}">
                        <a16:creationId xmlns:a16="http://schemas.microsoft.com/office/drawing/2014/main" id="{48BF3553-1E6C-4025-BD8A-671BE701655F}"/>
                      </a:ext>
                    </a:extLst>
                  </p:cNvPr>
                  <p:cNvGrpSpPr/>
                  <p:nvPr/>
                </p:nvGrpSpPr>
                <p:grpSpPr>
                  <a:xfrm rot="19742345">
                    <a:off x="5841977" y="3207622"/>
                    <a:ext cx="499826" cy="320263"/>
                    <a:chOff x="4503627" y="2218458"/>
                    <a:chExt cx="499826" cy="320263"/>
                  </a:xfrm>
                </p:grpSpPr>
                <p:grpSp>
                  <p:nvGrpSpPr>
                    <p:cNvPr id="839" name="Group 176">
                      <a:extLst>
                        <a:ext uri="{FF2B5EF4-FFF2-40B4-BE49-F238E27FC236}">
                          <a16:creationId xmlns:a16="http://schemas.microsoft.com/office/drawing/2014/main" id="{F2410D1E-5056-421D-9B56-C8F78494AC2D}"/>
                        </a:ext>
                      </a:extLst>
                    </p:cNvPr>
                    <p:cNvGrpSpPr/>
                    <p:nvPr/>
                  </p:nvGrpSpPr>
                  <p:grpSpPr>
                    <a:xfrm>
                      <a:off x="4503627" y="2301538"/>
                      <a:ext cx="300259" cy="237183"/>
                      <a:chOff x="2962956" y="2115885"/>
                      <a:chExt cx="300259" cy="237183"/>
                    </a:xfrm>
                  </p:grpSpPr>
                  <p:pic>
                    <p:nvPicPr>
                      <p:cNvPr id="843" name="Picture 24 217">
                        <a:extLst>
                          <a:ext uri="{FF2B5EF4-FFF2-40B4-BE49-F238E27FC236}">
                            <a16:creationId xmlns:a16="http://schemas.microsoft.com/office/drawing/2014/main" id="{E48F7F95-6F74-4B51-B903-2C2B714C6354}"/>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44" name="Picture 24 218">
                        <a:extLst>
                          <a:ext uri="{FF2B5EF4-FFF2-40B4-BE49-F238E27FC236}">
                            <a16:creationId xmlns:a16="http://schemas.microsoft.com/office/drawing/2014/main" id="{1163810F-6835-4335-8227-1F6713D9CF1D}"/>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40" name="Group 179">
                      <a:extLst>
                        <a:ext uri="{FF2B5EF4-FFF2-40B4-BE49-F238E27FC236}">
                          <a16:creationId xmlns:a16="http://schemas.microsoft.com/office/drawing/2014/main" id="{092471AC-5E52-44E4-A711-41D39DF53275}"/>
                        </a:ext>
                      </a:extLst>
                    </p:cNvPr>
                    <p:cNvGrpSpPr/>
                    <p:nvPr/>
                  </p:nvGrpSpPr>
                  <p:grpSpPr>
                    <a:xfrm>
                      <a:off x="4719823" y="2218458"/>
                      <a:ext cx="283630" cy="253824"/>
                      <a:chOff x="6986427" y="2972145"/>
                      <a:chExt cx="283630" cy="253824"/>
                    </a:xfrm>
                  </p:grpSpPr>
                  <p:pic>
                    <p:nvPicPr>
                      <p:cNvPr id="841" name="Picture 24 219">
                        <a:extLst>
                          <a:ext uri="{FF2B5EF4-FFF2-40B4-BE49-F238E27FC236}">
                            <a16:creationId xmlns:a16="http://schemas.microsoft.com/office/drawing/2014/main" id="{862501D7-5742-4DBF-A978-900A0A5D177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42" name="Picture 24 220">
                        <a:extLst>
                          <a:ext uri="{FF2B5EF4-FFF2-40B4-BE49-F238E27FC236}">
                            <a16:creationId xmlns:a16="http://schemas.microsoft.com/office/drawing/2014/main" id="{1148B229-A385-4E7D-AA3E-FE6305FE24DD}"/>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32" name="Group 831">
                    <a:extLst>
                      <a:ext uri="{FF2B5EF4-FFF2-40B4-BE49-F238E27FC236}">
                        <a16:creationId xmlns:a16="http://schemas.microsoft.com/office/drawing/2014/main" id="{E1A36DC8-767F-4286-9E5D-038103D3FE21}"/>
                      </a:ext>
                    </a:extLst>
                  </p:cNvPr>
                  <p:cNvGrpSpPr/>
                  <p:nvPr/>
                </p:nvGrpSpPr>
                <p:grpSpPr>
                  <a:xfrm rot="17239213">
                    <a:off x="6033171" y="3265811"/>
                    <a:ext cx="499826" cy="320263"/>
                    <a:chOff x="4503627" y="2218458"/>
                    <a:chExt cx="499826" cy="320263"/>
                  </a:xfrm>
                </p:grpSpPr>
                <p:grpSp>
                  <p:nvGrpSpPr>
                    <p:cNvPr id="833" name="Group 832">
                      <a:extLst>
                        <a:ext uri="{FF2B5EF4-FFF2-40B4-BE49-F238E27FC236}">
                          <a16:creationId xmlns:a16="http://schemas.microsoft.com/office/drawing/2014/main" id="{7F516151-6C47-4CFA-951A-E0310627B2B9}"/>
                        </a:ext>
                      </a:extLst>
                    </p:cNvPr>
                    <p:cNvGrpSpPr/>
                    <p:nvPr/>
                  </p:nvGrpSpPr>
                  <p:grpSpPr>
                    <a:xfrm>
                      <a:off x="4503627" y="2301538"/>
                      <a:ext cx="300259" cy="237183"/>
                      <a:chOff x="2962956" y="2115885"/>
                      <a:chExt cx="300259" cy="237183"/>
                    </a:xfrm>
                  </p:grpSpPr>
                  <p:pic>
                    <p:nvPicPr>
                      <p:cNvPr id="837" name="Picture 24 221">
                        <a:extLst>
                          <a:ext uri="{FF2B5EF4-FFF2-40B4-BE49-F238E27FC236}">
                            <a16:creationId xmlns:a16="http://schemas.microsoft.com/office/drawing/2014/main" id="{9AF3C129-D769-480F-A8DE-BB57681B8B1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38" name="Picture 24 222">
                        <a:extLst>
                          <a:ext uri="{FF2B5EF4-FFF2-40B4-BE49-F238E27FC236}">
                            <a16:creationId xmlns:a16="http://schemas.microsoft.com/office/drawing/2014/main" id="{963BBFB1-C925-4861-B620-EC4B43CFF56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34" name="Group 179">
                      <a:extLst>
                        <a:ext uri="{FF2B5EF4-FFF2-40B4-BE49-F238E27FC236}">
                          <a16:creationId xmlns:a16="http://schemas.microsoft.com/office/drawing/2014/main" id="{785C169F-FCE6-47D4-A0AE-4921ED269B2E}"/>
                        </a:ext>
                      </a:extLst>
                    </p:cNvPr>
                    <p:cNvGrpSpPr/>
                    <p:nvPr/>
                  </p:nvGrpSpPr>
                  <p:grpSpPr>
                    <a:xfrm>
                      <a:off x="4719823" y="2218458"/>
                      <a:ext cx="283630" cy="253824"/>
                      <a:chOff x="6986427" y="2972145"/>
                      <a:chExt cx="283630" cy="253824"/>
                    </a:xfrm>
                  </p:grpSpPr>
                  <p:pic>
                    <p:nvPicPr>
                      <p:cNvPr id="835" name="Picture 24 223">
                        <a:extLst>
                          <a:ext uri="{FF2B5EF4-FFF2-40B4-BE49-F238E27FC236}">
                            <a16:creationId xmlns:a16="http://schemas.microsoft.com/office/drawing/2014/main" id="{B84E17FB-8C6D-42CC-9621-518745812011}"/>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36" name="Picture 24 224">
                        <a:extLst>
                          <a:ext uri="{FF2B5EF4-FFF2-40B4-BE49-F238E27FC236}">
                            <a16:creationId xmlns:a16="http://schemas.microsoft.com/office/drawing/2014/main" id="{84F7E4B5-0F95-4B3E-8C5E-09008DEDBBDE}"/>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768" name="Group 767">
                <a:extLst>
                  <a:ext uri="{FF2B5EF4-FFF2-40B4-BE49-F238E27FC236}">
                    <a16:creationId xmlns:a16="http://schemas.microsoft.com/office/drawing/2014/main" id="{B43170E2-5770-4DA4-8402-9F81A258BFF9}"/>
                  </a:ext>
                </a:extLst>
              </p:cNvPr>
              <p:cNvGrpSpPr/>
              <p:nvPr/>
            </p:nvGrpSpPr>
            <p:grpSpPr>
              <a:xfrm>
                <a:off x="7443561" y="3019258"/>
                <a:ext cx="1106234" cy="969712"/>
                <a:chOff x="6792398" y="2509410"/>
                <a:chExt cx="1106234" cy="969712"/>
              </a:xfrm>
            </p:grpSpPr>
            <p:grpSp>
              <p:nvGrpSpPr>
                <p:cNvPr id="769" name="Group 768">
                  <a:extLst>
                    <a:ext uri="{FF2B5EF4-FFF2-40B4-BE49-F238E27FC236}">
                      <a16:creationId xmlns:a16="http://schemas.microsoft.com/office/drawing/2014/main" id="{89C39497-D06C-4C28-9CA2-B8609251CA4A}"/>
                    </a:ext>
                  </a:extLst>
                </p:cNvPr>
                <p:cNvGrpSpPr/>
                <p:nvPr/>
              </p:nvGrpSpPr>
              <p:grpSpPr>
                <a:xfrm>
                  <a:off x="6792398" y="2703317"/>
                  <a:ext cx="657768" cy="378452"/>
                  <a:chOff x="4777947" y="3207622"/>
                  <a:chExt cx="657768" cy="378452"/>
                </a:xfrm>
              </p:grpSpPr>
              <p:grpSp>
                <p:nvGrpSpPr>
                  <p:cNvPr id="815" name="Group 814">
                    <a:extLst>
                      <a:ext uri="{FF2B5EF4-FFF2-40B4-BE49-F238E27FC236}">
                        <a16:creationId xmlns:a16="http://schemas.microsoft.com/office/drawing/2014/main" id="{934CF156-84C9-47AB-AD2C-E8D389380665}"/>
                      </a:ext>
                    </a:extLst>
                  </p:cNvPr>
                  <p:cNvGrpSpPr/>
                  <p:nvPr/>
                </p:nvGrpSpPr>
                <p:grpSpPr>
                  <a:xfrm>
                    <a:off x="4777947" y="3207622"/>
                    <a:ext cx="499826" cy="320263"/>
                    <a:chOff x="4503627" y="2218458"/>
                    <a:chExt cx="499826" cy="320263"/>
                  </a:xfrm>
                </p:grpSpPr>
                <p:grpSp>
                  <p:nvGrpSpPr>
                    <p:cNvPr id="823" name="Group 176">
                      <a:extLst>
                        <a:ext uri="{FF2B5EF4-FFF2-40B4-BE49-F238E27FC236}">
                          <a16:creationId xmlns:a16="http://schemas.microsoft.com/office/drawing/2014/main" id="{0748C884-3782-4C9E-BC51-CC5F42178606}"/>
                        </a:ext>
                      </a:extLst>
                    </p:cNvPr>
                    <p:cNvGrpSpPr/>
                    <p:nvPr/>
                  </p:nvGrpSpPr>
                  <p:grpSpPr>
                    <a:xfrm>
                      <a:off x="4503627" y="2301538"/>
                      <a:ext cx="300259" cy="237183"/>
                      <a:chOff x="2962956" y="2115885"/>
                      <a:chExt cx="300259" cy="237183"/>
                    </a:xfrm>
                  </p:grpSpPr>
                  <p:pic>
                    <p:nvPicPr>
                      <p:cNvPr id="827" name="Picture 24 225">
                        <a:extLst>
                          <a:ext uri="{FF2B5EF4-FFF2-40B4-BE49-F238E27FC236}">
                            <a16:creationId xmlns:a16="http://schemas.microsoft.com/office/drawing/2014/main" id="{F3870A24-38D1-4B47-820B-A6D77833E66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28" name="Picture 24 226">
                        <a:extLst>
                          <a:ext uri="{FF2B5EF4-FFF2-40B4-BE49-F238E27FC236}">
                            <a16:creationId xmlns:a16="http://schemas.microsoft.com/office/drawing/2014/main" id="{44EE4706-F54D-480A-9101-9E7F46CA6A3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24" name="Group 179">
                      <a:extLst>
                        <a:ext uri="{FF2B5EF4-FFF2-40B4-BE49-F238E27FC236}">
                          <a16:creationId xmlns:a16="http://schemas.microsoft.com/office/drawing/2014/main" id="{9D3EF997-60E1-44C5-B4E2-88B0FB0B3BDA}"/>
                        </a:ext>
                      </a:extLst>
                    </p:cNvPr>
                    <p:cNvGrpSpPr/>
                    <p:nvPr/>
                  </p:nvGrpSpPr>
                  <p:grpSpPr>
                    <a:xfrm>
                      <a:off x="4719823" y="2218458"/>
                      <a:ext cx="283630" cy="253824"/>
                      <a:chOff x="6986427" y="2972145"/>
                      <a:chExt cx="283630" cy="253824"/>
                    </a:xfrm>
                  </p:grpSpPr>
                  <p:pic>
                    <p:nvPicPr>
                      <p:cNvPr id="825" name="Picture 24 227">
                        <a:extLst>
                          <a:ext uri="{FF2B5EF4-FFF2-40B4-BE49-F238E27FC236}">
                            <a16:creationId xmlns:a16="http://schemas.microsoft.com/office/drawing/2014/main" id="{23273984-AC58-4EA0-9419-1B1842F8FB6C}"/>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26" name="Picture 24 228">
                        <a:extLst>
                          <a:ext uri="{FF2B5EF4-FFF2-40B4-BE49-F238E27FC236}">
                            <a16:creationId xmlns:a16="http://schemas.microsoft.com/office/drawing/2014/main" id="{354CA96D-2195-48F4-BDE9-8C612F0D2D9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16" name="Group 815">
                    <a:extLst>
                      <a:ext uri="{FF2B5EF4-FFF2-40B4-BE49-F238E27FC236}">
                        <a16:creationId xmlns:a16="http://schemas.microsoft.com/office/drawing/2014/main" id="{8C764508-EAF6-4818-982F-C4598C17A470}"/>
                      </a:ext>
                    </a:extLst>
                  </p:cNvPr>
                  <p:cNvGrpSpPr/>
                  <p:nvPr/>
                </p:nvGrpSpPr>
                <p:grpSpPr>
                  <a:xfrm>
                    <a:off x="4935889" y="3265811"/>
                    <a:ext cx="499826" cy="320263"/>
                    <a:chOff x="4503627" y="2218458"/>
                    <a:chExt cx="499826" cy="320263"/>
                  </a:xfrm>
                </p:grpSpPr>
                <p:grpSp>
                  <p:nvGrpSpPr>
                    <p:cNvPr id="817" name="Group 176">
                      <a:extLst>
                        <a:ext uri="{FF2B5EF4-FFF2-40B4-BE49-F238E27FC236}">
                          <a16:creationId xmlns:a16="http://schemas.microsoft.com/office/drawing/2014/main" id="{0556E685-37CD-4575-A165-5A2F152D3563}"/>
                        </a:ext>
                      </a:extLst>
                    </p:cNvPr>
                    <p:cNvGrpSpPr/>
                    <p:nvPr/>
                  </p:nvGrpSpPr>
                  <p:grpSpPr>
                    <a:xfrm>
                      <a:off x="4503627" y="2301538"/>
                      <a:ext cx="300259" cy="237183"/>
                      <a:chOff x="2962956" y="2115885"/>
                      <a:chExt cx="300259" cy="237183"/>
                    </a:xfrm>
                  </p:grpSpPr>
                  <p:pic>
                    <p:nvPicPr>
                      <p:cNvPr id="821" name="Picture 24 229">
                        <a:extLst>
                          <a:ext uri="{FF2B5EF4-FFF2-40B4-BE49-F238E27FC236}">
                            <a16:creationId xmlns:a16="http://schemas.microsoft.com/office/drawing/2014/main" id="{1FA15410-DCA7-4534-8B3E-F0F51FE5D4C0}"/>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22" name="Picture 24 230">
                        <a:extLst>
                          <a:ext uri="{FF2B5EF4-FFF2-40B4-BE49-F238E27FC236}">
                            <a16:creationId xmlns:a16="http://schemas.microsoft.com/office/drawing/2014/main" id="{08F9ACBF-F15A-401F-BE99-52CFAA307C59}"/>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18" name="Group 179">
                      <a:extLst>
                        <a:ext uri="{FF2B5EF4-FFF2-40B4-BE49-F238E27FC236}">
                          <a16:creationId xmlns:a16="http://schemas.microsoft.com/office/drawing/2014/main" id="{F2849B17-C295-402F-9AB9-6EE279EABD26}"/>
                        </a:ext>
                      </a:extLst>
                    </p:cNvPr>
                    <p:cNvGrpSpPr/>
                    <p:nvPr/>
                  </p:nvGrpSpPr>
                  <p:grpSpPr>
                    <a:xfrm>
                      <a:off x="4719823" y="2218458"/>
                      <a:ext cx="283630" cy="253824"/>
                      <a:chOff x="6986427" y="2972145"/>
                      <a:chExt cx="283630" cy="253824"/>
                    </a:xfrm>
                  </p:grpSpPr>
                  <p:pic>
                    <p:nvPicPr>
                      <p:cNvPr id="819" name="Picture 24 231">
                        <a:extLst>
                          <a:ext uri="{FF2B5EF4-FFF2-40B4-BE49-F238E27FC236}">
                            <a16:creationId xmlns:a16="http://schemas.microsoft.com/office/drawing/2014/main" id="{0AEDAEEE-384D-40B4-99E2-2B45052777D8}"/>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20" name="Picture 24 232">
                        <a:extLst>
                          <a:ext uri="{FF2B5EF4-FFF2-40B4-BE49-F238E27FC236}">
                            <a16:creationId xmlns:a16="http://schemas.microsoft.com/office/drawing/2014/main" id="{85D54A67-8D36-438B-B6BB-4088E2435B03}"/>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70" name="Group 769">
                  <a:extLst>
                    <a:ext uri="{FF2B5EF4-FFF2-40B4-BE49-F238E27FC236}">
                      <a16:creationId xmlns:a16="http://schemas.microsoft.com/office/drawing/2014/main" id="{DFD5A687-C07A-4FF4-BD11-5089379F1790}"/>
                    </a:ext>
                  </a:extLst>
                </p:cNvPr>
                <p:cNvGrpSpPr/>
                <p:nvPr/>
              </p:nvGrpSpPr>
              <p:grpSpPr>
                <a:xfrm rot="19661454">
                  <a:off x="6800712" y="2979296"/>
                  <a:ext cx="601238" cy="499826"/>
                  <a:chOff x="5841977" y="3176030"/>
                  <a:chExt cx="601238" cy="499826"/>
                </a:xfrm>
              </p:grpSpPr>
              <p:grpSp>
                <p:nvGrpSpPr>
                  <p:cNvPr id="801" name="Group 800">
                    <a:extLst>
                      <a:ext uri="{FF2B5EF4-FFF2-40B4-BE49-F238E27FC236}">
                        <a16:creationId xmlns:a16="http://schemas.microsoft.com/office/drawing/2014/main" id="{0E81A4B6-75E5-45BD-A12A-680FC4BED4BA}"/>
                      </a:ext>
                    </a:extLst>
                  </p:cNvPr>
                  <p:cNvGrpSpPr/>
                  <p:nvPr/>
                </p:nvGrpSpPr>
                <p:grpSpPr>
                  <a:xfrm rot="19742345">
                    <a:off x="5841977" y="3207622"/>
                    <a:ext cx="499826" cy="320263"/>
                    <a:chOff x="4503627" y="2218458"/>
                    <a:chExt cx="499826" cy="320263"/>
                  </a:xfrm>
                </p:grpSpPr>
                <p:grpSp>
                  <p:nvGrpSpPr>
                    <p:cNvPr id="809" name="Group 176">
                      <a:extLst>
                        <a:ext uri="{FF2B5EF4-FFF2-40B4-BE49-F238E27FC236}">
                          <a16:creationId xmlns:a16="http://schemas.microsoft.com/office/drawing/2014/main" id="{67DAAC91-FE64-4BE6-A16A-C8D1E23CDA66}"/>
                        </a:ext>
                      </a:extLst>
                    </p:cNvPr>
                    <p:cNvGrpSpPr/>
                    <p:nvPr/>
                  </p:nvGrpSpPr>
                  <p:grpSpPr>
                    <a:xfrm>
                      <a:off x="4503627" y="2301538"/>
                      <a:ext cx="300259" cy="237183"/>
                      <a:chOff x="2962956" y="2115885"/>
                      <a:chExt cx="300259" cy="237183"/>
                    </a:xfrm>
                  </p:grpSpPr>
                  <p:pic>
                    <p:nvPicPr>
                      <p:cNvPr id="813" name="Picture 24 233">
                        <a:extLst>
                          <a:ext uri="{FF2B5EF4-FFF2-40B4-BE49-F238E27FC236}">
                            <a16:creationId xmlns:a16="http://schemas.microsoft.com/office/drawing/2014/main" id="{EF246E8A-D547-4B1F-835F-BEA6A05F811E}"/>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14" name="Picture 24 234">
                        <a:extLst>
                          <a:ext uri="{FF2B5EF4-FFF2-40B4-BE49-F238E27FC236}">
                            <a16:creationId xmlns:a16="http://schemas.microsoft.com/office/drawing/2014/main" id="{235F74E0-A7F2-4CF2-BC06-086CB233BADF}"/>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10" name="Group 179">
                      <a:extLst>
                        <a:ext uri="{FF2B5EF4-FFF2-40B4-BE49-F238E27FC236}">
                          <a16:creationId xmlns:a16="http://schemas.microsoft.com/office/drawing/2014/main" id="{BD529D47-7FB3-4725-A2E2-8542F0854CA6}"/>
                        </a:ext>
                      </a:extLst>
                    </p:cNvPr>
                    <p:cNvGrpSpPr/>
                    <p:nvPr/>
                  </p:nvGrpSpPr>
                  <p:grpSpPr>
                    <a:xfrm>
                      <a:off x="4719823" y="2218458"/>
                      <a:ext cx="283630" cy="253824"/>
                      <a:chOff x="6986427" y="2972145"/>
                      <a:chExt cx="283630" cy="253824"/>
                    </a:xfrm>
                  </p:grpSpPr>
                  <p:pic>
                    <p:nvPicPr>
                      <p:cNvPr id="811" name="Picture 24 235">
                        <a:extLst>
                          <a:ext uri="{FF2B5EF4-FFF2-40B4-BE49-F238E27FC236}">
                            <a16:creationId xmlns:a16="http://schemas.microsoft.com/office/drawing/2014/main" id="{8C2DD22D-B6CD-4AD8-A651-06F5366409AB}"/>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12" name="Picture 24 236">
                        <a:extLst>
                          <a:ext uri="{FF2B5EF4-FFF2-40B4-BE49-F238E27FC236}">
                            <a16:creationId xmlns:a16="http://schemas.microsoft.com/office/drawing/2014/main" id="{3AE32092-3DB5-4E7D-AF71-486A26D7B309}"/>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802" name="Group 801">
                    <a:extLst>
                      <a:ext uri="{FF2B5EF4-FFF2-40B4-BE49-F238E27FC236}">
                        <a16:creationId xmlns:a16="http://schemas.microsoft.com/office/drawing/2014/main" id="{27184DBE-6BC9-4A2B-AE4F-B628AA01F68C}"/>
                      </a:ext>
                    </a:extLst>
                  </p:cNvPr>
                  <p:cNvGrpSpPr/>
                  <p:nvPr/>
                </p:nvGrpSpPr>
                <p:grpSpPr>
                  <a:xfrm rot="17239213">
                    <a:off x="6033171" y="3265811"/>
                    <a:ext cx="499826" cy="320263"/>
                    <a:chOff x="4503627" y="2218458"/>
                    <a:chExt cx="499826" cy="320263"/>
                  </a:xfrm>
                </p:grpSpPr>
                <p:grpSp>
                  <p:nvGrpSpPr>
                    <p:cNvPr id="803" name="Group 176">
                      <a:extLst>
                        <a:ext uri="{FF2B5EF4-FFF2-40B4-BE49-F238E27FC236}">
                          <a16:creationId xmlns:a16="http://schemas.microsoft.com/office/drawing/2014/main" id="{66FF785C-B067-4EC4-9BA2-998F4EB48D6B}"/>
                        </a:ext>
                      </a:extLst>
                    </p:cNvPr>
                    <p:cNvGrpSpPr/>
                    <p:nvPr/>
                  </p:nvGrpSpPr>
                  <p:grpSpPr>
                    <a:xfrm>
                      <a:off x="4503627" y="2301538"/>
                      <a:ext cx="300259" cy="237183"/>
                      <a:chOff x="2962956" y="2115885"/>
                      <a:chExt cx="300259" cy="237183"/>
                    </a:xfrm>
                  </p:grpSpPr>
                  <p:pic>
                    <p:nvPicPr>
                      <p:cNvPr id="807" name="Picture 24 237">
                        <a:extLst>
                          <a:ext uri="{FF2B5EF4-FFF2-40B4-BE49-F238E27FC236}">
                            <a16:creationId xmlns:a16="http://schemas.microsoft.com/office/drawing/2014/main" id="{BEB6EC1C-450C-4D6D-BD13-C622F742D1C3}"/>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08" name="Picture 24 238">
                        <a:extLst>
                          <a:ext uri="{FF2B5EF4-FFF2-40B4-BE49-F238E27FC236}">
                            <a16:creationId xmlns:a16="http://schemas.microsoft.com/office/drawing/2014/main" id="{F9B748E5-534B-4A5D-B779-C73E2B873F87}"/>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804" name="Group 179">
                      <a:extLst>
                        <a:ext uri="{FF2B5EF4-FFF2-40B4-BE49-F238E27FC236}">
                          <a16:creationId xmlns:a16="http://schemas.microsoft.com/office/drawing/2014/main" id="{FF9787E6-DD68-489A-9D1C-3429C56EE03C}"/>
                        </a:ext>
                      </a:extLst>
                    </p:cNvPr>
                    <p:cNvGrpSpPr/>
                    <p:nvPr/>
                  </p:nvGrpSpPr>
                  <p:grpSpPr>
                    <a:xfrm>
                      <a:off x="4719823" y="2218458"/>
                      <a:ext cx="283630" cy="253824"/>
                      <a:chOff x="6986427" y="2972145"/>
                      <a:chExt cx="283630" cy="253824"/>
                    </a:xfrm>
                  </p:grpSpPr>
                  <p:pic>
                    <p:nvPicPr>
                      <p:cNvPr id="805" name="Picture 24 239">
                        <a:extLst>
                          <a:ext uri="{FF2B5EF4-FFF2-40B4-BE49-F238E27FC236}">
                            <a16:creationId xmlns:a16="http://schemas.microsoft.com/office/drawing/2014/main" id="{EE4DE68B-BDA2-4597-93BA-2BE477AFA493}"/>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806" name="Picture 24 240">
                        <a:extLst>
                          <a:ext uri="{FF2B5EF4-FFF2-40B4-BE49-F238E27FC236}">
                            <a16:creationId xmlns:a16="http://schemas.microsoft.com/office/drawing/2014/main" id="{DA21382C-0EDF-440A-9B59-85DE521B592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71" name="Group 770">
                  <a:extLst>
                    <a:ext uri="{FF2B5EF4-FFF2-40B4-BE49-F238E27FC236}">
                      <a16:creationId xmlns:a16="http://schemas.microsoft.com/office/drawing/2014/main" id="{DDB064AE-5D4F-4447-9A54-9979DED812C6}"/>
                    </a:ext>
                  </a:extLst>
                </p:cNvPr>
                <p:cNvGrpSpPr/>
                <p:nvPr/>
              </p:nvGrpSpPr>
              <p:grpSpPr>
                <a:xfrm rot="2171672">
                  <a:off x="7240864" y="2945788"/>
                  <a:ext cx="657768" cy="378452"/>
                  <a:chOff x="4777947" y="3207622"/>
                  <a:chExt cx="657768" cy="378452"/>
                </a:xfrm>
              </p:grpSpPr>
              <p:grpSp>
                <p:nvGrpSpPr>
                  <p:cNvPr id="787" name="Group 786">
                    <a:extLst>
                      <a:ext uri="{FF2B5EF4-FFF2-40B4-BE49-F238E27FC236}">
                        <a16:creationId xmlns:a16="http://schemas.microsoft.com/office/drawing/2014/main" id="{ADF105DB-4892-4952-9245-C502062AAB90}"/>
                      </a:ext>
                    </a:extLst>
                  </p:cNvPr>
                  <p:cNvGrpSpPr/>
                  <p:nvPr/>
                </p:nvGrpSpPr>
                <p:grpSpPr>
                  <a:xfrm>
                    <a:off x="4777947" y="3207622"/>
                    <a:ext cx="499826" cy="320263"/>
                    <a:chOff x="4503627" y="2218458"/>
                    <a:chExt cx="499826" cy="320263"/>
                  </a:xfrm>
                </p:grpSpPr>
                <p:grpSp>
                  <p:nvGrpSpPr>
                    <p:cNvPr id="795" name="Group 176">
                      <a:extLst>
                        <a:ext uri="{FF2B5EF4-FFF2-40B4-BE49-F238E27FC236}">
                          <a16:creationId xmlns:a16="http://schemas.microsoft.com/office/drawing/2014/main" id="{703BAE55-CF06-4605-AA9F-C2447A7784E0}"/>
                        </a:ext>
                      </a:extLst>
                    </p:cNvPr>
                    <p:cNvGrpSpPr/>
                    <p:nvPr/>
                  </p:nvGrpSpPr>
                  <p:grpSpPr>
                    <a:xfrm>
                      <a:off x="4503627" y="2301538"/>
                      <a:ext cx="300259" cy="237183"/>
                      <a:chOff x="2962956" y="2115885"/>
                      <a:chExt cx="300259" cy="237183"/>
                    </a:xfrm>
                  </p:grpSpPr>
                  <p:pic>
                    <p:nvPicPr>
                      <p:cNvPr id="799" name="Picture 24 241">
                        <a:extLst>
                          <a:ext uri="{FF2B5EF4-FFF2-40B4-BE49-F238E27FC236}">
                            <a16:creationId xmlns:a16="http://schemas.microsoft.com/office/drawing/2014/main" id="{557C41DC-B630-4915-9F95-1EC5ABEB010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800" name="Picture 24 242">
                        <a:extLst>
                          <a:ext uri="{FF2B5EF4-FFF2-40B4-BE49-F238E27FC236}">
                            <a16:creationId xmlns:a16="http://schemas.microsoft.com/office/drawing/2014/main" id="{DAEBC738-4BDF-4126-A5F7-2A6C0815AFA2}"/>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96" name="Group 179">
                      <a:extLst>
                        <a:ext uri="{FF2B5EF4-FFF2-40B4-BE49-F238E27FC236}">
                          <a16:creationId xmlns:a16="http://schemas.microsoft.com/office/drawing/2014/main" id="{69668E63-0818-40A9-B33B-366FE859BA5D}"/>
                        </a:ext>
                      </a:extLst>
                    </p:cNvPr>
                    <p:cNvGrpSpPr/>
                    <p:nvPr/>
                  </p:nvGrpSpPr>
                  <p:grpSpPr>
                    <a:xfrm>
                      <a:off x="4719823" y="2218458"/>
                      <a:ext cx="283630" cy="253824"/>
                      <a:chOff x="6986427" y="2972145"/>
                      <a:chExt cx="283630" cy="253824"/>
                    </a:xfrm>
                  </p:grpSpPr>
                  <p:pic>
                    <p:nvPicPr>
                      <p:cNvPr id="797" name="Picture 24 243">
                        <a:extLst>
                          <a:ext uri="{FF2B5EF4-FFF2-40B4-BE49-F238E27FC236}">
                            <a16:creationId xmlns:a16="http://schemas.microsoft.com/office/drawing/2014/main" id="{C01EBA92-660A-4242-99DB-D1CD80F2080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98" name="Picture 24 244">
                        <a:extLst>
                          <a:ext uri="{FF2B5EF4-FFF2-40B4-BE49-F238E27FC236}">
                            <a16:creationId xmlns:a16="http://schemas.microsoft.com/office/drawing/2014/main" id="{4CB83358-D1BA-4239-8285-D6F6048ED27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88" name="Group 787">
                    <a:extLst>
                      <a:ext uri="{FF2B5EF4-FFF2-40B4-BE49-F238E27FC236}">
                        <a16:creationId xmlns:a16="http://schemas.microsoft.com/office/drawing/2014/main" id="{06ED51FA-EDE9-4D1A-8A9A-10184E22F8F0}"/>
                      </a:ext>
                    </a:extLst>
                  </p:cNvPr>
                  <p:cNvGrpSpPr/>
                  <p:nvPr/>
                </p:nvGrpSpPr>
                <p:grpSpPr>
                  <a:xfrm>
                    <a:off x="4935889" y="3265811"/>
                    <a:ext cx="499826" cy="320263"/>
                    <a:chOff x="4503627" y="2218458"/>
                    <a:chExt cx="499826" cy="320263"/>
                  </a:xfrm>
                </p:grpSpPr>
                <p:grpSp>
                  <p:nvGrpSpPr>
                    <p:cNvPr id="789" name="Group 176">
                      <a:extLst>
                        <a:ext uri="{FF2B5EF4-FFF2-40B4-BE49-F238E27FC236}">
                          <a16:creationId xmlns:a16="http://schemas.microsoft.com/office/drawing/2014/main" id="{F03340AF-017A-457F-8470-8FE4A1D0EC27}"/>
                        </a:ext>
                      </a:extLst>
                    </p:cNvPr>
                    <p:cNvGrpSpPr/>
                    <p:nvPr/>
                  </p:nvGrpSpPr>
                  <p:grpSpPr>
                    <a:xfrm>
                      <a:off x="4503627" y="2301538"/>
                      <a:ext cx="300259" cy="237183"/>
                      <a:chOff x="2962956" y="2115885"/>
                      <a:chExt cx="300259" cy="237183"/>
                    </a:xfrm>
                  </p:grpSpPr>
                  <p:pic>
                    <p:nvPicPr>
                      <p:cNvPr id="793" name="Picture 24 245">
                        <a:extLst>
                          <a:ext uri="{FF2B5EF4-FFF2-40B4-BE49-F238E27FC236}">
                            <a16:creationId xmlns:a16="http://schemas.microsoft.com/office/drawing/2014/main" id="{C8020371-9A4A-41A9-BA7A-29BA9BE277A8}"/>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94" name="Picture 24 246">
                        <a:extLst>
                          <a:ext uri="{FF2B5EF4-FFF2-40B4-BE49-F238E27FC236}">
                            <a16:creationId xmlns:a16="http://schemas.microsoft.com/office/drawing/2014/main" id="{0A69D590-9421-4E61-B393-03184A8E2CD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90" name="Group 179">
                      <a:extLst>
                        <a:ext uri="{FF2B5EF4-FFF2-40B4-BE49-F238E27FC236}">
                          <a16:creationId xmlns:a16="http://schemas.microsoft.com/office/drawing/2014/main" id="{15A87836-C860-420E-B815-830427D19B65}"/>
                        </a:ext>
                      </a:extLst>
                    </p:cNvPr>
                    <p:cNvGrpSpPr/>
                    <p:nvPr/>
                  </p:nvGrpSpPr>
                  <p:grpSpPr>
                    <a:xfrm>
                      <a:off x="4719823" y="2218458"/>
                      <a:ext cx="283630" cy="253824"/>
                      <a:chOff x="6986427" y="2972145"/>
                      <a:chExt cx="283630" cy="253824"/>
                    </a:xfrm>
                  </p:grpSpPr>
                  <p:pic>
                    <p:nvPicPr>
                      <p:cNvPr id="791" name="Picture 24 247">
                        <a:extLst>
                          <a:ext uri="{FF2B5EF4-FFF2-40B4-BE49-F238E27FC236}">
                            <a16:creationId xmlns:a16="http://schemas.microsoft.com/office/drawing/2014/main" id="{9C3CBFC6-BB33-4D23-9FC1-218800A30A8F}"/>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92" name="Picture 24 248">
                        <a:extLst>
                          <a:ext uri="{FF2B5EF4-FFF2-40B4-BE49-F238E27FC236}">
                            <a16:creationId xmlns:a16="http://schemas.microsoft.com/office/drawing/2014/main" id="{7B7AEF0F-1C1F-4CDA-8234-159A993C2B27}"/>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772" name="Group 771">
                  <a:extLst>
                    <a:ext uri="{FF2B5EF4-FFF2-40B4-BE49-F238E27FC236}">
                      <a16:creationId xmlns:a16="http://schemas.microsoft.com/office/drawing/2014/main" id="{C2A7BD5E-8227-4286-9A30-D19D64DD2149}"/>
                    </a:ext>
                  </a:extLst>
                </p:cNvPr>
                <p:cNvGrpSpPr/>
                <p:nvPr/>
              </p:nvGrpSpPr>
              <p:grpSpPr>
                <a:xfrm rot="21049340">
                  <a:off x="7270080" y="2509410"/>
                  <a:ext cx="601238" cy="499826"/>
                  <a:chOff x="5841977" y="3176030"/>
                  <a:chExt cx="601238" cy="499826"/>
                </a:xfrm>
              </p:grpSpPr>
              <p:grpSp>
                <p:nvGrpSpPr>
                  <p:cNvPr id="773" name="Group 772">
                    <a:extLst>
                      <a:ext uri="{FF2B5EF4-FFF2-40B4-BE49-F238E27FC236}">
                        <a16:creationId xmlns:a16="http://schemas.microsoft.com/office/drawing/2014/main" id="{114062BD-DD87-4F3A-9CA9-C44B7FDE0A06}"/>
                      </a:ext>
                    </a:extLst>
                  </p:cNvPr>
                  <p:cNvGrpSpPr/>
                  <p:nvPr/>
                </p:nvGrpSpPr>
                <p:grpSpPr>
                  <a:xfrm rot="19742345">
                    <a:off x="5841977" y="3207622"/>
                    <a:ext cx="499826" cy="320263"/>
                    <a:chOff x="4503627" y="2218458"/>
                    <a:chExt cx="499826" cy="320263"/>
                  </a:xfrm>
                </p:grpSpPr>
                <p:grpSp>
                  <p:nvGrpSpPr>
                    <p:cNvPr id="781" name="Group 176">
                      <a:extLst>
                        <a:ext uri="{FF2B5EF4-FFF2-40B4-BE49-F238E27FC236}">
                          <a16:creationId xmlns:a16="http://schemas.microsoft.com/office/drawing/2014/main" id="{79C69ECF-F5CE-427B-8E2B-AAC905F95D79}"/>
                        </a:ext>
                      </a:extLst>
                    </p:cNvPr>
                    <p:cNvGrpSpPr/>
                    <p:nvPr/>
                  </p:nvGrpSpPr>
                  <p:grpSpPr>
                    <a:xfrm>
                      <a:off x="4503627" y="2301538"/>
                      <a:ext cx="300259" cy="237183"/>
                      <a:chOff x="2962956" y="2115885"/>
                      <a:chExt cx="300259" cy="237183"/>
                    </a:xfrm>
                  </p:grpSpPr>
                  <p:pic>
                    <p:nvPicPr>
                      <p:cNvPr id="785" name="Picture 24 249">
                        <a:extLst>
                          <a:ext uri="{FF2B5EF4-FFF2-40B4-BE49-F238E27FC236}">
                            <a16:creationId xmlns:a16="http://schemas.microsoft.com/office/drawing/2014/main" id="{0DA5B478-182B-4F1B-AAF6-FD9F2E7C0095}"/>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6" name="Picture 24 250">
                        <a:extLst>
                          <a:ext uri="{FF2B5EF4-FFF2-40B4-BE49-F238E27FC236}">
                            <a16:creationId xmlns:a16="http://schemas.microsoft.com/office/drawing/2014/main" id="{CBDE4397-BF24-43E6-9F11-065603F2B7DC}"/>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82" name="Group 179">
                      <a:extLst>
                        <a:ext uri="{FF2B5EF4-FFF2-40B4-BE49-F238E27FC236}">
                          <a16:creationId xmlns:a16="http://schemas.microsoft.com/office/drawing/2014/main" id="{3329A64C-1E81-4975-BE71-9558EA2E3D3F}"/>
                        </a:ext>
                      </a:extLst>
                    </p:cNvPr>
                    <p:cNvGrpSpPr/>
                    <p:nvPr/>
                  </p:nvGrpSpPr>
                  <p:grpSpPr>
                    <a:xfrm>
                      <a:off x="4719823" y="2218458"/>
                      <a:ext cx="283630" cy="253824"/>
                      <a:chOff x="6986427" y="2972145"/>
                      <a:chExt cx="283630" cy="253824"/>
                    </a:xfrm>
                  </p:grpSpPr>
                  <p:pic>
                    <p:nvPicPr>
                      <p:cNvPr id="783" name="Picture 24 251">
                        <a:extLst>
                          <a:ext uri="{FF2B5EF4-FFF2-40B4-BE49-F238E27FC236}">
                            <a16:creationId xmlns:a16="http://schemas.microsoft.com/office/drawing/2014/main" id="{F6C1D19C-F124-420A-B45A-250781CA4466}"/>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84" name="Picture 24 252">
                        <a:extLst>
                          <a:ext uri="{FF2B5EF4-FFF2-40B4-BE49-F238E27FC236}">
                            <a16:creationId xmlns:a16="http://schemas.microsoft.com/office/drawing/2014/main" id="{664E20AB-9E3E-4C1A-BA9D-1CEC641EEA10}"/>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774" name="Group 773">
                    <a:extLst>
                      <a:ext uri="{FF2B5EF4-FFF2-40B4-BE49-F238E27FC236}">
                        <a16:creationId xmlns:a16="http://schemas.microsoft.com/office/drawing/2014/main" id="{C1299B1B-E85C-4E95-8612-4F072AE2051A}"/>
                      </a:ext>
                    </a:extLst>
                  </p:cNvPr>
                  <p:cNvGrpSpPr/>
                  <p:nvPr/>
                </p:nvGrpSpPr>
                <p:grpSpPr>
                  <a:xfrm rot="17239213">
                    <a:off x="6033171" y="3265811"/>
                    <a:ext cx="499826" cy="320263"/>
                    <a:chOff x="4503627" y="2218458"/>
                    <a:chExt cx="499826" cy="320263"/>
                  </a:xfrm>
                </p:grpSpPr>
                <p:grpSp>
                  <p:nvGrpSpPr>
                    <p:cNvPr id="775" name="Group 176">
                      <a:extLst>
                        <a:ext uri="{FF2B5EF4-FFF2-40B4-BE49-F238E27FC236}">
                          <a16:creationId xmlns:a16="http://schemas.microsoft.com/office/drawing/2014/main" id="{46331150-7191-4E4A-A844-4300528D8984}"/>
                        </a:ext>
                      </a:extLst>
                    </p:cNvPr>
                    <p:cNvGrpSpPr/>
                    <p:nvPr/>
                  </p:nvGrpSpPr>
                  <p:grpSpPr>
                    <a:xfrm>
                      <a:off x="4503627" y="2301538"/>
                      <a:ext cx="300259" cy="237183"/>
                      <a:chOff x="2962956" y="2115885"/>
                      <a:chExt cx="300259" cy="237183"/>
                    </a:xfrm>
                  </p:grpSpPr>
                  <p:pic>
                    <p:nvPicPr>
                      <p:cNvPr id="779" name="Picture 24 253">
                        <a:extLst>
                          <a:ext uri="{FF2B5EF4-FFF2-40B4-BE49-F238E27FC236}">
                            <a16:creationId xmlns:a16="http://schemas.microsoft.com/office/drawing/2014/main" id="{86A57245-CB37-4F1E-8243-2F2577C4FB2F}"/>
                          </a:ext>
                        </a:extLst>
                      </p:cNvPr>
                      <p:cNvPicPr>
                        <a:picLocks noChangeAspect="1" noChangeArrowheads="1"/>
                      </p:cNvPicPr>
                      <p:nvPr/>
                    </p:nvPicPr>
                    <p:blipFill>
                      <a:blip r:embed="rId3"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780" name="Picture 24 254">
                        <a:extLst>
                          <a:ext uri="{FF2B5EF4-FFF2-40B4-BE49-F238E27FC236}">
                            <a16:creationId xmlns:a16="http://schemas.microsoft.com/office/drawing/2014/main" id="{97E69E84-8AB4-46E6-849D-1B16C89AE9F3}"/>
                          </a:ext>
                        </a:extLst>
                      </p:cNvPr>
                      <p:cNvPicPr>
                        <a:picLocks noChangeAspect="1" noChangeArrowheads="1"/>
                      </p:cNvPicPr>
                      <p:nvPr/>
                    </p:nvPicPr>
                    <p:blipFill>
                      <a:blip r:embed="rId3"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776" name="Group 179">
                      <a:extLst>
                        <a:ext uri="{FF2B5EF4-FFF2-40B4-BE49-F238E27FC236}">
                          <a16:creationId xmlns:a16="http://schemas.microsoft.com/office/drawing/2014/main" id="{07E11C33-F9F4-4ADC-BB45-5ACEA7A0D514}"/>
                        </a:ext>
                      </a:extLst>
                    </p:cNvPr>
                    <p:cNvGrpSpPr/>
                    <p:nvPr/>
                  </p:nvGrpSpPr>
                  <p:grpSpPr>
                    <a:xfrm>
                      <a:off x="4719823" y="2218458"/>
                      <a:ext cx="283630" cy="253824"/>
                      <a:chOff x="6986427" y="2972145"/>
                      <a:chExt cx="283630" cy="253824"/>
                    </a:xfrm>
                  </p:grpSpPr>
                  <p:pic>
                    <p:nvPicPr>
                      <p:cNvPr id="777" name="Picture 24 255">
                        <a:extLst>
                          <a:ext uri="{FF2B5EF4-FFF2-40B4-BE49-F238E27FC236}">
                            <a16:creationId xmlns:a16="http://schemas.microsoft.com/office/drawing/2014/main" id="{ED57F38F-356B-4FFA-80FD-43C5C0DD9289}"/>
                          </a:ext>
                        </a:extLst>
                      </p:cNvPr>
                      <p:cNvPicPr>
                        <a:picLocks noChangeAspect="1" noChangeArrowheads="1"/>
                      </p:cNvPicPr>
                      <p:nvPr/>
                    </p:nvPicPr>
                    <p:blipFill>
                      <a:blip r:embed="rId3"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778" name="Picture 24 256">
                        <a:extLst>
                          <a:ext uri="{FF2B5EF4-FFF2-40B4-BE49-F238E27FC236}">
                            <a16:creationId xmlns:a16="http://schemas.microsoft.com/office/drawing/2014/main" id="{898372CB-C332-46A5-B082-6D9C8A525786}"/>
                          </a:ext>
                        </a:extLst>
                      </p:cNvPr>
                      <p:cNvPicPr>
                        <a:picLocks noChangeAspect="1" noChangeArrowheads="1"/>
                      </p:cNvPicPr>
                      <p:nvPr/>
                    </p:nvPicPr>
                    <p:blipFill>
                      <a:blip r:embed="rId3"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022" name="Group 1021">
            <a:extLst>
              <a:ext uri="{FF2B5EF4-FFF2-40B4-BE49-F238E27FC236}">
                <a16:creationId xmlns:a16="http://schemas.microsoft.com/office/drawing/2014/main" id="{3568D9B2-6C1C-4D28-B214-74047DE3795D}"/>
              </a:ext>
            </a:extLst>
          </p:cNvPr>
          <p:cNvGrpSpPr/>
          <p:nvPr/>
        </p:nvGrpSpPr>
        <p:grpSpPr>
          <a:xfrm>
            <a:off x="7203793" y="2696627"/>
            <a:ext cx="1447801" cy="4286251"/>
            <a:chOff x="1782763" y="2419350"/>
            <a:chExt cx="1447801" cy="4286251"/>
          </a:xfrm>
        </p:grpSpPr>
        <p:sp>
          <p:nvSpPr>
            <p:cNvPr id="1023" name="Line 5">
              <a:extLst>
                <a:ext uri="{FF2B5EF4-FFF2-40B4-BE49-F238E27FC236}">
                  <a16:creationId xmlns:a16="http://schemas.microsoft.com/office/drawing/2014/main" id="{EA3277AB-89B8-450B-8880-292DA93836C2}"/>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1024" name="Line 6">
              <a:extLst>
                <a:ext uri="{FF2B5EF4-FFF2-40B4-BE49-F238E27FC236}">
                  <a16:creationId xmlns:a16="http://schemas.microsoft.com/office/drawing/2014/main" id="{3C754C67-8F3B-4A53-852B-8A18A0B2ECAA}"/>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1025" name="Picture 56">
            <a:extLst>
              <a:ext uri="{FF2B5EF4-FFF2-40B4-BE49-F238E27FC236}">
                <a16:creationId xmlns:a16="http://schemas.microsoft.com/office/drawing/2014/main" id="{E84B76D5-1BEE-46FF-829E-7B4DBD648991}"/>
              </a:ext>
            </a:extLst>
          </p:cNvPr>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109157" y="6550205"/>
            <a:ext cx="310180" cy="31018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1.11022E-16 1.48148E-6 L 1.11022E-16 -0.25 " pathEditMode="relative" rAng="0" ptsTypes="AA">
                                      <p:cBhvr>
                                        <p:cTn id="18" dur="2000" fill="hold"/>
                                        <p:tgtEl>
                                          <p:spTgt spid="255"/>
                                        </p:tgtEl>
                                        <p:attrNameLst>
                                          <p:attrName>ppt_x</p:attrName>
                                          <p:attrName>ppt_y</p:attrName>
                                        </p:attrNameLst>
                                      </p:cBhvr>
                                      <p:rCtr x="0" y="-1250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5E-6 -7.40741E-7 C -0.00131 -0.06343 -0.00078 -0.14884 -0.00377 -0.19005 C -0.00677 -0.23125 -0.01771 -0.21667 -0.01783 -0.24861 C -0.0181 -0.28032 -0.00612 -0.34491 -0.00482 -0.38148 L -0.00118 -0.49305 " pathEditMode="relative" rAng="0" ptsTypes="AAAAA">
                                      <p:cBhvr>
                                        <p:cTn id="22" dur="2000" fill="hold"/>
                                        <p:tgtEl>
                                          <p:spTgt spid="513"/>
                                        </p:tgtEl>
                                        <p:attrNameLst>
                                          <p:attrName>ppt_x</p:attrName>
                                          <p:attrName>ppt_y</p:attrName>
                                        </p:attrNameLst>
                                      </p:cBhvr>
                                      <p:rCtr x="-898" y="-24653"/>
                                    </p:animMotion>
                                  </p:childTnLst>
                                </p:cTn>
                              </p:par>
                            </p:childTnLst>
                          </p:cTn>
                        </p:par>
                      </p:childTnLst>
                    </p:cTn>
                  </p:par>
                  <p:par>
                    <p:cTn id="23" fill="hold">
                      <p:stCondLst>
                        <p:cond delay="indefinite"/>
                      </p:stCondLst>
                      <p:childTnLst>
                        <p:par>
                          <p:cTn id="24" fill="hold">
                            <p:stCondLst>
                              <p:cond delay="0"/>
                            </p:stCondLst>
                            <p:childTnLst>
                              <p:par>
                                <p:cTn id="25" presetID="8" presetClass="emph" presetSubtype="0" fill="hold" nodeType="clickEffect">
                                  <p:stCondLst>
                                    <p:cond delay="0"/>
                                  </p:stCondLst>
                                  <p:childTnLst>
                                    <p:animRot by="-3600000">
                                      <p:cBhvr>
                                        <p:cTn id="26" dur="2000" fill="hold"/>
                                        <p:tgtEl>
                                          <p:spTgt spid="515"/>
                                        </p:tgtEl>
                                        <p:attrNameLst>
                                          <p:attrName>r</p:attrName>
                                        </p:attrNameLst>
                                      </p:cBhvr>
                                    </p:animRot>
                                  </p:childTnLst>
                                </p:cTn>
                              </p:par>
                              <p:par>
                                <p:cTn id="27" presetID="8" presetClass="emph" presetSubtype="0" fill="hold" nodeType="withEffect">
                                  <p:stCondLst>
                                    <p:cond delay="0"/>
                                  </p:stCondLst>
                                  <p:childTnLst>
                                    <p:animRot by="3600000">
                                      <p:cBhvr>
                                        <p:cTn id="28" dur="2000" fill="hold"/>
                                        <p:tgtEl>
                                          <p:spTgt spid="759"/>
                                        </p:tgtEl>
                                        <p:attrNameLst>
                                          <p:attrName>r</p:attrName>
                                        </p:attrNameLst>
                                      </p:cBhvr>
                                    </p:animRot>
                                  </p:childTnLst>
                                </p:cTn>
                              </p:par>
                              <p:par>
                                <p:cTn id="29" presetID="64" presetClass="path" presetSubtype="0" fill="hold" nodeType="withEffect">
                                  <p:stCondLst>
                                    <p:cond delay="0"/>
                                  </p:stCondLst>
                                  <p:childTnLst>
                                    <p:animMotion origin="layout" path="M 2.70833E-6 -4.81481E-6 L 0.07539 -0.08703 " pathEditMode="relative" rAng="0" ptsTypes="AA">
                                      <p:cBhvr>
                                        <p:cTn id="30" dur="2000" fill="hold"/>
                                        <p:tgtEl>
                                          <p:spTgt spid="515"/>
                                        </p:tgtEl>
                                        <p:attrNameLst>
                                          <p:attrName>ppt_x</p:attrName>
                                          <p:attrName>ppt_y</p:attrName>
                                        </p:attrNameLst>
                                      </p:cBhvr>
                                      <p:rCtr x="3763" y="-4352"/>
                                    </p:animMotion>
                                  </p:childTnLst>
                                </p:cTn>
                              </p:par>
                              <p:par>
                                <p:cTn id="31" presetID="64" presetClass="path" presetSubtype="0" fill="hold" nodeType="withEffect">
                                  <p:stCondLst>
                                    <p:cond delay="0"/>
                                  </p:stCondLst>
                                  <p:childTnLst>
                                    <p:animMotion origin="layout" path="M -1.25E-6 -4.44444E-6 L -0.05495 -0.08055 " pathEditMode="relative" rAng="0" ptsTypes="AA">
                                      <p:cBhvr>
                                        <p:cTn id="32" dur="2000" fill="hold"/>
                                        <p:tgtEl>
                                          <p:spTgt spid="759"/>
                                        </p:tgtEl>
                                        <p:attrNameLst>
                                          <p:attrName>ppt_x</p:attrName>
                                          <p:attrName>ppt_y</p:attrName>
                                        </p:attrNameLst>
                                      </p:cBhvr>
                                      <p:rCtr x="-2747" y="-4028"/>
                                    </p:animMotion>
                                  </p:childTnLst>
                                </p:cTn>
                              </p:par>
                            </p:childTnLst>
                          </p:cTn>
                        </p:par>
                      </p:childTnLst>
                    </p:cTn>
                  </p:par>
                  <p:par>
                    <p:cTn id="33" fill="hold">
                      <p:stCondLst>
                        <p:cond delay="indefinite"/>
                      </p:stCondLst>
                      <p:childTnLst>
                        <p:par>
                          <p:cTn id="34" fill="hold">
                            <p:stCondLst>
                              <p:cond delay="0"/>
                            </p:stCondLst>
                            <p:childTnLst>
                              <p:par>
                                <p:cTn id="35" presetID="56" presetClass="path" presetSubtype="0" fill="hold" nodeType="clickEffect">
                                  <p:stCondLst>
                                    <p:cond delay="0"/>
                                  </p:stCondLst>
                                  <p:childTnLst>
                                    <p:animMotion origin="layout" path="M -2.08333E-6 2.22222E-6 L 0.27162 -0.53056 " pathEditMode="relative" rAng="0" ptsTypes="AA">
                                      <p:cBhvr>
                                        <p:cTn id="36" dur="5000" fill="hold"/>
                                        <p:tgtEl>
                                          <p:spTgt spid="1025"/>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29AB-6428-42C2-A01B-6DC43AE84F47}"/>
              </a:ext>
            </a:extLst>
          </p:cNvPr>
          <p:cNvSpPr>
            <a:spLocks noGrp="1"/>
          </p:cNvSpPr>
          <p:nvPr>
            <p:ph type="title"/>
          </p:nvPr>
        </p:nvSpPr>
        <p:spPr/>
        <p:txBody>
          <a:bodyPr/>
          <a:lstStyle/>
          <a:p>
            <a:r>
              <a:rPr lang="en-US" dirty="0"/>
              <a:t>Flocs have a finite capacity to capture incoming particles</a:t>
            </a:r>
          </a:p>
        </p:txBody>
      </p:sp>
      <p:sp>
        <p:nvSpPr>
          <p:cNvPr id="249" name="Oval 248">
            <a:extLst>
              <a:ext uri="{FF2B5EF4-FFF2-40B4-BE49-F238E27FC236}">
                <a16:creationId xmlns:a16="http://schemas.microsoft.com/office/drawing/2014/main" id="{E3DD93D9-E2EF-42FE-BA33-301E49BD42A7}"/>
              </a:ext>
            </a:extLst>
          </p:cNvPr>
          <p:cNvSpPr/>
          <p:nvPr/>
        </p:nvSpPr>
        <p:spPr>
          <a:xfrm>
            <a:off x="8874625" y="552638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2" name="Picture 251">
            <a:extLst>
              <a:ext uri="{FF2B5EF4-FFF2-40B4-BE49-F238E27FC236}">
                <a16:creationId xmlns:a16="http://schemas.microsoft.com/office/drawing/2014/main" id="{DCF7B88E-51B0-4753-824D-6308ACD344B9}"/>
              </a:ext>
            </a:extLst>
          </p:cNvPr>
          <p:cNvPicPr>
            <a:picLocks noChangeAspect="1"/>
          </p:cNvPicPr>
          <p:nvPr/>
        </p:nvPicPr>
        <p:blipFill>
          <a:blip r:embed="rId2"/>
          <a:stretch>
            <a:fillRect/>
          </a:stretch>
        </p:blipFill>
        <p:spPr>
          <a:xfrm>
            <a:off x="8612170" y="2528363"/>
            <a:ext cx="2688569" cy="1743607"/>
          </a:xfrm>
          <a:prstGeom prst="rect">
            <a:avLst/>
          </a:prstGeom>
        </p:spPr>
      </p:pic>
      <p:grpSp>
        <p:nvGrpSpPr>
          <p:cNvPr id="265" name="Group 264">
            <a:extLst>
              <a:ext uri="{FF2B5EF4-FFF2-40B4-BE49-F238E27FC236}">
                <a16:creationId xmlns:a16="http://schemas.microsoft.com/office/drawing/2014/main" id="{2F7A30F4-E989-45AA-9D84-012B4091D8C6}"/>
              </a:ext>
            </a:extLst>
          </p:cNvPr>
          <p:cNvGrpSpPr/>
          <p:nvPr/>
        </p:nvGrpSpPr>
        <p:grpSpPr>
          <a:xfrm>
            <a:off x="8078993" y="1501052"/>
            <a:ext cx="3673759" cy="4767605"/>
            <a:chOff x="8078993" y="1501052"/>
            <a:chExt cx="3673759" cy="4767605"/>
          </a:xfrm>
        </p:grpSpPr>
        <p:sp>
          <p:nvSpPr>
            <p:cNvPr id="250" name="Oval 249">
              <a:extLst>
                <a:ext uri="{FF2B5EF4-FFF2-40B4-BE49-F238E27FC236}">
                  <a16:creationId xmlns:a16="http://schemas.microsoft.com/office/drawing/2014/main" id="{E692732B-38C6-440B-A8C1-30FD3C6D11F0}"/>
                </a:ext>
              </a:extLst>
            </p:cNvPr>
            <p:cNvSpPr/>
            <p:nvPr/>
          </p:nvSpPr>
          <p:spPr>
            <a:xfrm>
              <a:off x="9646523" y="6013341"/>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4" name="Group 263">
              <a:extLst>
                <a:ext uri="{FF2B5EF4-FFF2-40B4-BE49-F238E27FC236}">
                  <a16:creationId xmlns:a16="http://schemas.microsoft.com/office/drawing/2014/main" id="{F167235D-B640-490E-9E2A-AAB4B5AD45D9}"/>
                </a:ext>
              </a:extLst>
            </p:cNvPr>
            <p:cNvGrpSpPr/>
            <p:nvPr/>
          </p:nvGrpSpPr>
          <p:grpSpPr>
            <a:xfrm>
              <a:off x="8078993" y="1501052"/>
              <a:ext cx="3673759" cy="4709159"/>
              <a:chOff x="8078993" y="1501052"/>
              <a:chExt cx="3673759" cy="4709159"/>
            </a:xfrm>
          </p:grpSpPr>
          <p:grpSp>
            <p:nvGrpSpPr>
              <p:cNvPr id="257" name="Group 256">
                <a:extLst>
                  <a:ext uri="{FF2B5EF4-FFF2-40B4-BE49-F238E27FC236}">
                    <a16:creationId xmlns:a16="http://schemas.microsoft.com/office/drawing/2014/main" id="{1823AC41-408D-4028-83A8-966352C03589}"/>
                  </a:ext>
                </a:extLst>
              </p:cNvPr>
              <p:cNvGrpSpPr/>
              <p:nvPr/>
            </p:nvGrpSpPr>
            <p:grpSpPr>
              <a:xfrm>
                <a:off x="8078993" y="1501052"/>
                <a:ext cx="1728966" cy="4709159"/>
                <a:chOff x="8078993" y="1099610"/>
                <a:chExt cx="1728966" cy="4709159"/>
              </a:xfrm>
            </p:grpSpPr>
            <p:sp>
              <p:nvSpPr>
                <p:cNvPr id="251" name="Freeform: Shape 250">
                  <a:extLst>
                    <a:ext uri="{FF2B5EF4-FFF2-40B4-BE49-F238E27FC236}">
                      <a16:creationId xmlns:a16="http://schemas.microsoft.com/office/drawing/2014/main" id="{A287E117-61D3-45FB-ABEA-AA82C9C37DA6}"/>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Freeform: Shape 252">
                  <a:extLst>
                    <a:ext uri="{FF2B5EF4-FFF2-40B4-BE49-F238E27FC236}">
                      <a16:creationId xmlns:a16="http://schemas.microsoft.com/office/drawing/2014/main" id="{B417FDDB-86A4-4382-9025-C21DB3EC0B0D}"/>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Freeform: Shape 253">
                  <a:extLst>
                    <a:ext uri="{FF2B5EF4-FFF2-40B4-BE49-F238E27FC236}">
                      <a16:creationId xmlns:a16="http://schemas.microsoft.com/office/drawing/2014/main" id="{54478C4C-5D30-4321-9955-D9B3FE9A6DA2}"/>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Freeform: Shape 254">
                  <a:extLst>
                    <a:ext uri="{FF2B5EF4-FFF2-40B4-BE49-F238E27FC236}">
                      <a16:creationId xmlns:a16="http://schemas.microsoft.com/office/drawing/2014/main" id="{06A8008E-6D42-46A6-ABE7-EB291576B3DD}"/>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6" name="Freeform: Shape 255">
                <a:extLst>
                  <a:ext uri="{FF2B5EF4-FFF2-40B4-BE49-F238E27FC236}">
                    <a16:creationId xmlns:a16="http://schemas.microsoft.com/office/drawing/2014/main" id="{95960509-D8A2-42E8-8C72-2241DF69B258}"/>
                  </a:ext>
                </a:extLst>
              </p:cNvPr>
              <p:cNvSpPr/>
              <p:nvPr/>
            </p:nvSpPr>
            <p:spPr>
              <a:xfrm>
                <a:off x="9846229" y="1501052"/>
                <a:ext cx="45719"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8" name="Group 257">
                <a:extLst>
                  <a:ext uri="{FF2B5EF4-FFF2-40B4-BE49-F238E27FC236}">
                    <a16:creationId xmlns:a16="http://schemas.microsoft.com/office/drawing/2014/main" id="{BA966343-E1CA-4AFD-9B38-CF82028DB303}"/>
                  </a:ext>
                </a:extLst>
              </p:cNvPr>
              <p:cNvGrpSpPr/>
              <p:nvPr/>
            </p:nvGrpSpPr>
            <p:grpSpPr>
              <a:xfrm flipH="1">
                <a:off x="10023786" y="1501052"/>
                <a:ext cx="1728966" cy="4709159"/>
                <a:chOff x="8078993" y="1099610"/>
                <a:chExt cx="1728966" cy="4709159"/>
              </a:xfrm>
            </p:grpSpPr>
            <p:sp>
              <p:nvSpPr>
                <p:cNvPr id="259" name="Freeform: Shape 258">
                  <a:extLst>
                    <a:ext uri="{FF2B5EF4-FFF2-40B4-BE49-F238E27FC236}">
                      <a16:creationId xmlns:a16="http://schemas.microsoft.com/office/drawing/2014/main" id="{D2EA96A9-4339-4ED0-8DFE-9B22F0B808B1}"/>
                    </a:ext>
                  </a:extLst>
                </p:cNvPr>
                <p:cNvSpPr/>
                <p:nvPr/>
              </p:nvSpPr>
              <p:spPr>
                <a:xfrm>
                  <a:off x="8248160" y="1115745"/>
                  <a:ext cx="1048935"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Freeform: Shape 259">
                  <a:extLst>
                    <a:ext uri="{FF2B5EF4-FFF2-40B4-BE49-F238E27FC236}">
                      <a16:creationId xmlns:a16="http://schemas.microsoft.com/office/drawing/2014/main" id="{0AC8DFE9-509B-48C1-B58C-7ACC42DCC143}"/>
                    </a:ext>
                  </a:extLst>
                </p:cNvPr>
                <p:cNvSpPr/>
                <p:nvPr/>
              </p:nvSpPr>
              <p:spPr>
                <a:xfrm>
                  <a:off x="8078993" y="1115745"/>
                  <a:ext cx="85854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Freeform: Shape 260">
                  <a:extLst>
                    <a:ext uri="{FF2B5EF4-FFF2-40B4-BE49-F238E27FC236}">
                      <a16:creationId xmlns:a16="http://schemas.microsoft.com/office/drawing/2014/main" id="{BE1D1071-0792-49E7-B4AF-97C458F519EE}"/>
                    </a:ext>
                  </a:extLst>
                </p:cNvPr>
                <p:cNvSpPr/>
                <p:nvPr/>
              </p:nvSpPr>
              <p:spPr>
                <a:xfrm>
                  <a:off x="8444753" y="1099610"/>
                  <a:ext cx="1201770"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Freeform: Shape 261">
                  <a:extLst>
                    <a:ext uri="{FF2B5EF4-FFF2-40B4-BE49-F238E27FC236}">
                      <a16:creationId xmlns:a16="http://schemas.microsoft.com/office/drawing/2014/main" id="{8BF92990-0B63-44D3-B02C-0DE7CFD43FE9}"/>
                    </a:ext>
                  </a:extLst>
                </p:cNvPr>
                <p:cNvSpPr/>
                <p:nvPr/>
              </p:nvSpPr>
              <p:spPr>
                <a:xfrm>
                  <a:off x="9179845" y="1150708"/>
                  <a:ext cx="628114" cy="4658061"/>
                </a:xfrm>
                <a:custGeom>
                  <a:avLst/>
                  <a:gdLst>
                    <a:gd name="connsiteX0" fmla="*/ 763685 w 765410"/>
                    <a:gd name="connsiteY0" fmla="*/ 4313816 h 4313816"/>
                    <a:gd name="connsiteX1" fmla="*/ 656108 w 765410"/>
                    <a:gd name="connsiteY1" fmla="*/ 2861534 h 4313816"/>
                    <a:gd name="connsiteX2" fmla="*/ 64438 w 765410"/>
                    <a:gd name="connsiteY2" fmla="*/ 1247887 h 4313816"/>
                    <a:gd name="connsiteX3" fmla="*/ 42923 w 765410"/>
                    <a:gd name="connsiteY3" fmla="*/ 0 h 4313816"/>
                    <a:gd name="connsiteX0" fmla="*/ 741624 w 743349"/>
                    <a:gd name="connsiteY0" fmla="*/ 4313816 h 4313816"/>
                    <a:gd name="connsiteX1" fmla="*/ 634047 w 743349"/>
                    <a:gd name="connsiteY1" fmla="*/ 2861534 h 4313816"/>
                    <a:gd name="connsiteX2" fmla="*/ 42377 w 743349"/>
                    <a:gd name="connsiteY2" fmla="*/ 1247887 h 4313816"/>
                    <a:gd name="connsiteX3" fmla="*/ 20862 w 743349"/>
                    <a:gd name="connsiteY3" fmla="*/ 0 h 4313816"/>
                    <a:gd name="connsiteX0" fmla="*/ 741624 w 744609"/>
                    <a:gd name="connsiteY0" fmla="*/ 4313816 h 4313816"/>
                    <a:gd name="connsiteX1" fmla="*/ 634047 w 744609"/>
                    <a:gd name="connsiteY1" fmla="*/ 2861534 h 4313816"/>
                    <a:gd name="connsiteX2" fmla="*/ 42377 w 744609"/>
                    <a:gd name="connsiteY2" fmla="*/ 1247887 h 4313816"/>
                    <a:gd name="connsiteX3" fmla="*/ 20862 w 744609"/>
                    <a:gd name="connsiteY3" fmla="*/ 0 h 4313816"/>
                    <a:gd name="connsiteX0" fmla="*/ 741624 w 765626"/>
                    <a:gd name="connsiteY0" fmla="*/ 4313816 h 4313816"/>
                    <a:gd name="connsiteX1" fmla="*/ 634047 w 765626"/>
                    <a:gd name="connsiteY1" fmla="*/ 2861534 h 4313816"/>
                    <a:gd name="connsiteX2" fmla="*/ 42377 w 765626"/>
                    <a:gd name="connsiteY2" fmla="*/ 1247887 h 4313816"/>
                    <a:gd name="connsiteX3" fmla="*/ 20862 w 765626"/>
                    <a:gd name="connsiteY3" fmla="*/ 0 h 4313816"/>
                    <a:gd name="connsiteX0" fmla="*/ 741212 w 765214"/>
                    <a:gd name="connsiteY0" fmla="*/ 4636545 h 4636545"/>
                    <a:gd name="connsiteX1" fmla="*/ 633635 w 765214"/>
                    <a:gd name="connsiteY1" fmla="*/ 3184263 h 4636545"/>
                    <a:gd name="connsiteX2" fmla="*/ 41965 w 765214"/>
                    <a:gd name="connsiteY2" fmla="*/ 1570616 h 4636545"/>
                    <a:gd name="connsiteX3" fmla="*/ 74471 w 765214"/>
                    <a:gd name="connsiteY3" fmla="*/ 0 h 4636545"/>
                    <a:gd name="connsiteX0" fmla="*/ 729467 w 753469"/>
                    <a:gd name="connsiteY0" fmla="*/ 4636545 h 4636545"/>
                    <a:gd name="connsiteX1" fmla="*/ 621890 w 753469"/>
                    <a:gd name="connsiteY1" fmla="*/ 3184263 h 4636545"/>
                    <a:gd name="connsiteX2" fmla="*/ 30220 w 753469"/>
                    <a:gd name="connsiteY2" fmla="*/ 1570616 h 4636545"/>
                    <a:gd name="connsiteX3" fmla="*/ 62726 w 753469"/>
                    <a:gd name="connsiteY3" fmla="*/ 0 h 4636545"/>
                    <a:gd name="connsiteX0" fmla="*/ 705831 w 729833"/>
                    <a:gd name="connsiteY0" fmla="*/ 4636545 h 4636545"/>
                    <a:gd name="connsiteX1" fmla="*/ 598254 w 729833"/>
                    <a:gd name="connsiteY1" fmla="*/ 3184263 h 4636545"/>
                    <a:gd name="connsiteX2" fmla="*/ 6584 w 729833"/>
                    <a:gd name="connsiteY2" fmla="*/ 1570616 h 4636545"/>
                    <a:gd name="connsiteX3" fmla="*/ 39090 w 729833"/>
                    <a:gd name="connsiteY3" fmla="*/ 0 h 4636545"/>
                    <a:gd name="connsiteX0" fmla="*/ 746437 w 770439"/>
                    <a:gd name="connsiteY0" fmla="*/ 4658061 h 4658061"/>
                    <a:gd name="connsiteX1" fmla="*/ 638860 w 770439"/>
                    <a:gd name="connsiteY1" fmla="*/ 3205779 h 4658061"/>
                    <a:gd name="connsiteX2" fmla="*/ 47190 w 770439"/>
                    <a:gd name="connsiteY2" fmla="*/ 1592132 h 4658061"/>
                    <a:gd name="connsiteX3" fmla="*/ 17957 w 770439"/>
                    <a:gd name="connsiteY3" fmla="*/ 0 h 4658061"/>
                    <a:gd name="connsiteX0" fmla="*/ 754794 w 778796"/>
                    <a:gd name="connsiteY0" fmla="*/ 4658061 h 4658061"/>
                    <a:gd name="connsiteX1" fmla="*/ 647217 w 778796"/>
                    <a:gd name="connsiteY1" fmla="*/ 3205779 h 4658061"/>
                    <a:gd name="connsiteX2" fmla="*/ 55547 w 778796"/>
                    <a:gd name="connsiteY2" fmla="*/ 1592132 h 4658061"/>
                    <a:gd name="connsiteX3" fmla="*/ 26314 w 778796"/>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 name="connsiteX0" fmla="*/ 728480 w 752482"/>
                    <a:gd name="connsiteY0" fmla="*/ 4658061 h 4658061"/>
                    <a:gd name="connsiteX1" fmla="*/ 620903 w 752482"/>
                    <a:gd name="connsiteY1" fmla="*/ 3205779 h 4658061"/>
                    <a:gd name="connsiteX2" fmla="*/ 29233 w 752482"/>
                    <a:gd name="connsiteY2" fmla="*/ 1592132 h 4658061"/>
                    <a:gd name="connsiteX3" fmla="*/ 0 w 752482"/>
                    <a:gd name="connsiteY3" fmla="*/ 0 h 4658061"/>
                  </a:gdLst>
                  <a:ahLst/>
                  <a:cxnLst>
                    <a:cxn ang="0">
                      <a:pos x="connsiteX0" y="connsiteY0"/>
                    </a:cxn>
                    <a:cxn ang="0">
                      <a:pos x="connsiteX1" y="connsiteY1"/>
                    </a:cxn>
                    <a:cxn ang="0">
                      <a:pos x="connsiteX2" y="connsiteY2"/>
                    </a:cxn>
                    <a:cxn ang="0">
                      <a:pos x="connsiteX3" y="connsiteY3"/>
                    </a:cxn>
                  </a:cxnLst>
                  <a:rect l="l" t="t" r="r" b="b"/>
                  <a:pathLst>
                    <a:path w="752482" h="4658061">
                      <a:moveTo>
                        <a:pt x="728480" y="4658061"/>
                      </a:moveTo>
                      <a:cubicBezTo>
                        <a:pt x="732962" y="4187414"/>
                        <a:pt x="823505" y="3641464"/>
                        <a:pt x="620903" y="3205779"/>
                      </a:cubicBezTo>
                      <a:cubicBezTo>
                        <a:pt x="418301" y="2770094"/>
                        <a:pt x="39223" y="2760210"/>
                        <a:pt x="29233" y="1592132"/>
                      </a:cubicBezTo>
                      <a:cubicBezTo>
                        <a:pt x="24693" y="1061351"/>
                        <a:pt x="9744" y="530711"/>
                        <a:pt x="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pic>
        <p:nvPicPr>
          <p:cNvPr id="263" name="Picture 262">
            <a:extLst>
              <a:ext uri="{FF2B5EF4-FFF2-40B4-BE49-F238E27FC236}">
                <a16:creationId xmlns:a16="http://schemas.microsoft.com/office/drawing/2014/main" id="{C93895AB-C953-49D5-8AED-6DFB6E9B4107}"/>
              </a:ext>
            </a:extLst>
          </p:cNvPr>
          <p:cNvPicPr>
            <a:picLocks noChangeAspect="1"/>
          </p:cNvPicPr>
          <p:nvPr/>
        </p:nvPicPr>
        <p:blipFill>
          <a:blip r:embed="rId3"/>
          <a:stretch>
            <a:fillRect/>
          </a:stretch>
        </p:blipFill>
        <p:spPr>
          <a:xfrm>
            <a:off x="9441686" y="6946334"/>
            <a:ext cx="188992" cy="188992"/>
          </a:xfrm>
          <a:prstGeom prst="rect">
            <a:avLst/>
          </a:prstGeom>
        </p:spPr>
      </p:pic>
      <p:grpSp>
        <p:nvGrpSpPr>
          <p:cNvPr id="270" name="Group 269">
            <a:extLst>
              <a:ext uri="{FF2B5EF4-FFF2-40B4-BE49-F238E27FC236}">
                <a16:creationId xmlns:a16="http://schemas.microsoft.com/office/drawing/2014/main" id="{6F0AE095-3D8F-4B3F-9F97-2F2BA739212E}"/>
              </a:ext>
            </a:extLst>
          </p:cNvPr>
          <p:cNvGrpSpPr/>
          <p:nvPr/>
        </p:nvGrpSpPr>
        <p:grpSpPr>
          <a:xfrm>
            <a:off x="12627258" y="3683650"/>
            <a:ext cx="2173731" cy="1764076"/>
            <a:chOff x="5332439" y="3762304"/>
            <a:chExt cx="2173731" cy="1764076"/>
          </a:xfrm>
        </p:grpSpPr>
        <p:sp>
          <p:nvSpPr>
            <p:cNvPr id="266" name="Oval 265">
              <a:extLst>
                <a:ext uri="{FF2B5EF4-FFF2-40B4-BE49-F238E27FC236}">
                  <a16:creationId xmlns:a16="http://schemas.microsoft.com/office/drawing/2014/main" id="{3D4A64AD-3333-4FD6-9FF8-DBF130EBE111}"/>
                </a:ext>
              </a:extLst>
            </p:cNvPr>
            <p:cNvSpPr/>
            <p:nvPr/>
          </p:nvSpPr>
          <p:spPr>
            <a:xfrm>
              <a:off x="6109853" y="3762304"/>
              <a:ext cx="577137" cy="2553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0ED7DA23-4973-4739-B6E0-CB8BA71FB498}"/>
                </a:ext>
              </a:extLst>
            </p:cNvPr>
            <p:cNvSpPr/>
            <p:nvPr/>
          </p:nvSpPr>
          <p:spPr>
            <a:xfrm>
              <a:off x="5332439" y="4246220"/>
              <a:ext cx="2173731" cy="12801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9" name="Straight Connector 268">
              <a:extLst>
                <a:ext uri="{FF2B5EF4-FFF2-40B4-BE49-F238E27FC236}">
                  <a16:creationId xmlns:a16="http://schemas.microsoft.com/office/drawing/2014/main" id="{BD6C6016-325B-4624-B023-3234EE806FAE}"/>
                </a:ext>
              </a:extLst>
            </p:cNvPr>
            <p:cNvCxnSpPr/>
            <p:nvPr/>
          </p:nvCxnSpPr>
          <p:spPr>
            <a:xfrm>
              <a:off x="5332439" y="4127886"/>
              <a:ext cx="209434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71" name="Picture 270">
            <a:extLst>
              <a:ext uri="{FF2B5EF4-FFF2-40B4-BE49-F238E27FC236}">
                <a16:creationId xmlns:a16="http://schemas.microsoft.com/office/drawing/2014/main" id="{18AC963D-5CB1-4044-A056-DF73C0CEEF2B}"/>
              </a:ext>
            </a:extLst>
          </p:cNvPr>
          <p:cNvPicPr>
            <a:picLocks noChangeAspect="1"/>
          </p:cNvPicPr>
          <p:nvPr/>
        </p:nvPicPr>
        <p:blipFill>
          <a:blip r:embed="rId4"/>
          <a:stretch>
            <a:fillRect/>
          </a:stretch>
        </p:blipFill>
        <p:spPr>
          <a:xfrm>
            <a:off x="5332439" y="2064453"/>
            <a:ext cx="652726" cy="533060"/>
          </a:xfrm>
          <a:prstGeom prst="rect">
            <a:avLst/>
          </a:prstGeom>
        </p:spPr>
      </p:pic>
      <p:pic>
        <p:nvPicPr>
          <p:cNvPr id="272" name="Picture 271">
            <a:extLst>
              <a:ext uri="{FF2B5EF4-FFF2-40B4-BE49-F238E27FC236}">
                <a16:creationId xmlns:a16="http://schemas.microsoft.com/office/drawing/2014/main" id="{BA2A6394-D9C6-4E67-8359-154DD62DD1FA}"/>
              </a:ext>
            </a:extLst>
          </p:cNvPr>
          <p:cNvPicPr>
            <a:picLocks noChangeAspect="1"/>
          </p:cNvPicPr>
          <p:nvPr/>
        </p:nvPicPr>
        <p:blipFill>
          <a:blip r:embed="rId3"/>
          <a:stretch>
            <a:fillRect/>
          </a:stretch>
        </p:blipFill>
        <p:spPr>
          <a:xfrm>
            <a:off x="9658634" y="6926606"/>
            <a:ext cx="188992" cy="188992"/>
          </a:xfrm>
          <a:prstGeom prst="rect">
            <a:avLst/>
          </a:prstGeom>
        </p:spPr>
      </p:pic>
      <p:pic>
        <p:nvPicPr>
          <p:cNvPr id="273" name="Picture 272">
            <a:extLst>
              <a:ext uri="{FF2B5EF4-FFF2-40B4-BE49-F238E27FC236}">
                <a16:creationId xmlns:a16="http://schemas.microsoft.com/office/drawing/2014/main" id="{34C42526-0A88-48B8-9836-B3913B6806C0}"/>
              </a:ext>
            </a:extLst>
          </p:cNvPr>
          <p:cNvPicPr>
            <a:picLocks noChangeAspect="1"/>
          </p:cNvPicPr>
          <p:nvPr/>
        </p:nvPicPr>
        <p:blipFill>
          <a:blip r:embed="rId3"/>
          <a:stretch>
            <a:fillRect/>
          </a:stretch>
        </p:blipFill>
        <p:spPr>
          <a:xfrm>
            <a:off x="9811034" y="6928394"/>
            <a:ext cx="188992" cy="188992"/>
          </a:xfrm>
          <a:prstGeom prst="rect">
            <a:avLst/>
          </a:prstGeom>
        </p:spPr>
      </p:pic>
      <p:pic>
        <p:nvPicPr>
          <p:cNvPr id="274" name="Picture 273">
            <a:extLst>
              <a:ext uri="{FF2B5EF4-FFF2-40B4-BE49-F238E27FC236}">
                <a16:creationId xmlns:a16="http://schemas.microsoft.com/office/drawing/2014/main" id="{0D3C7503-7838-47ED-B01C-7F2051A4058D}"/>
              </a:ext>
            </a:extLst>
          </p:cNvPr>
          <p:cNvPicPr>
            <a:picLocks noChangeAspect="1"/>
          </p:cNvPicPr>
          <p:nvPr/>
        </p:nvPicPr>
        <p:blipFill>
          <a:blip r:embed="rId3"/>
          <a:stretch>
            <a:fillRect/>
          </a:stretch>
        </p:blipFill>
        <p:spPr>
          <a:xfrm>
            <a:off x="9963434" y="6930182"/>
            <a:ext cx="188992" cy="188992"/>
          </a:xfrm>
          <a:prstGeom prst="rect">
            <a:avLst/>
          </a:prstGeom>
        </p:spPr>
      </p:pic>
      <p:pic>
        <p:nvPicPr>
          <p:cNvPr id="275" name="Picture 274">
            <a:extLst>
              <a:ext uri="{FF2B5EF4-FFF2-40B4-BE49-F238E27FC236}">
                <a16:creationId xmlns:a16="http://schemas.microsoft.com/office/drawing/2014/main" id="{A65BC5AD-7372-42DB-86A2-0CF5F5B992CF}"/>
              </a:ext>
            </a:extLst>
          </p:cNvPr>
          <p:cNvPicPr>
            <a:picLocks noChangeAspect="1"/>
          </p:cNvPicPr>
          <p:nvPr/>
        </p:nvPicPr>
        <p:blipFill>
          <a:blip r:embed="rId3"/>
          <a:stretch>
            <a:fillRect/>
          </a:stretch>
        </p:blipFill>
        <p:spPr>
          <a:xfrm>
            <a:off x="10027979" y="7080794"/>
            <a:ext cx="188992" cy="188992"/>
          </a:xfrm>
          <a:prstGeom prst="rect">
            <a:avLst/>
          </a:prstGeom>
        </p:spPr>
      </p:pic>
      <p:pic>
        <p:nvPicPr>
          <p:cNvPr id="276" name="Picture 275">
            <a:extLst>
              <a:ext uri="{FF2B5EF4-FFF2-40B4-BE49-F238E27FC236}">
                <a16:creationId xmlns:a16="http://schemas.microsoft.com/office/drawing/2014/main" id="{40F71AFE-C4FE-40DB-8138-D5C80C56F028}"/>
              </a:ext>
            </a:extLst>
          </p:cNvPr>
          <p:cNvPicPr>
            <a:picLocks noChangeAspect="1"/>
          </p:cNvPicPr>
          <p:nvPr/>
        </p:nvPicPr>
        <p:blipFill>
          <a:blip r:embed="rId3"/>
          <a:stretch>
            <a:fillRect/>
          </a:stretch>
        </p:blipFill>
        <p:spPr>
          <a:xfrm>
            <a:off x="9696281" y="7233194"/>
            <a:ext cx="188992" cy="188992"/>
          </a:xfrm>
          <a:prstGeom prst="rect">
            <a:avLst/>
          </a:prstGeom>
        </p:spPr>
      </p:pic>
      <p:pic>
        <p:nvPicPr>
          <p:cNvPr id="277" name="Picture 276">
            <a:extLst>
              <a:ext uri="{FF2B5EF4-FFF2-40B4-BE49-F238E27FC236}">
                <a16:creationId xmlns:a16="http://schemas.microsoft.com/office/drawing/2014/main" id="{C0924C36-9F33-4188-B0CE-D9693D941E37}"/>
              </a:ext>
            </a:extLst>
          </p:cNvPr>
          <p:cNvPicPr>
            <a:picLocks noChangeAspect="1"/>
          </p:cNvPicPr>
          <p:nvPr/>
        </p:nvPicPr>
        <p:blipFill>
          <a:blip r:embed="rId3"/>
          <a:stretch>
            <a:fillRect/>
          </a:stretch>
        </p:blipFill>
        <p:spPr>
          <a:xfrm>
            <a:off x="9902471" y="7385594"/>
            <a:ext cx="188992" cy="188992"/>
          </a:xfrm>
          <a:prstGeom prst="rect">
            <a:avLst/>
          </a:prstGeom>
        </p:spPr>
      </p:pic>
      <p:pic>
        <p:nvPicPr>
          <p:cNvPr id="278" name="Picture 277">
            <a:extLst>
              <a:ext uri="{FF2B5EF4-FFF2-40B4-BE49-F238E27FC236}">
                <a16:creationId xmlns:a16="http://schemas.microsoft.com/office/drawing/2014/main" id="{CD179B2D-FA77-4E8E-AD8D-532F18EB14E3}"/>
              </a:ext>
            </a:extLst>
          </p:cNvPr>
          <p:cNvPicPr>
            <a:picLocks noChangeAspect="1"/>
          </p:cNvPicPr>
          <p:nvPr/>
        </p:nvPicPr>
        <p:blipFill>
          <a:blip r:embed="rId3"/>
          <a:stretch>
            <a:fillRect/>
          </a:stretch>
        </p:blipFill>
        <p:spPr>
          <a:xfrm>
            <a:off x="9594086" y="7098734"/>
            <a:ext cx="188992" cy="188992"/>
          </a:xfrm>
          <a:prstGeom prst="rect">
            <a:avLst/>
          </a:prstGeom>
        </p:spPr>
      </p:pic>
      <p:sp>
        <p:nvSpPr>
          <p:cNvPr id="279" name="Thought Bubble: Cloud 278">
            <a:extLst>
              <a:ext uri="{FF2B5EF4-FFF2-40B4-BE49-F238E27FC236}">
                <a16:creationId xmlns:a16="http://schemas.microsoft.com/office/drawing/2014/main" id="{C50780E9-EBA6-4DD4-81F9-EE6FC7B49A89}"/>
              </a:ext>
            </a:extLst>
          </p:cNvPr>
          <p:cNvSpPr/>
          <p:nvPr/>
        </p:nvSpPr>
        <p:spPr>
          <a:xfrm>
            <a:off x="4646630" y="3291681"/>
            <a:ext cx="3216536" cy="1143000"/>
          </a:xfrm>
          <a:prstGeom prst="cloudCallout">
            <a:avLst>
              <a:gd name="adj1" fmla="val 83849"/>
              <a:gd name="adj2" fmla="val 1167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getting full</a:t>
            </a:r>
          </a:p>
        </p:txBody>
      </p:sp>
      <p:sp>
        <p:nvSpPr>
          <p:cNvPr id="280" name="Thought Bubble: Cloud 279">
            <a:extLst>
              <a:ext uri="{FF2B5EF4-FFF2-40B4-BE49-F238E27FC236}">
                <a16:creationId xmlns:a16="http://schemas.microsoft.com/office/drawing/2014/main" id="{6CB4712A-88F1-4560-89BF-A782B1D06850}"/>
              </a:ext>
            </a:extLst>
          </p:cNvPr>
          <p:cNvSpPr/>
          <p:nvPr/>
        </p:nvSpPr>
        <p:spPr>
          <a:xfrm>
            <a:off x="2646381" y="3291680"/>
            <a:ext cx="5218668" cy="2234699"/>
          </a:xfrm>
          <a:prstGeom prst="cloudCallout">
            <a:avLst>
              <a:gd name="adj1" fmla="val 76222"/>
              <a:gd name="adj2" fmla="val -3742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I’m stuffed (my fractal dimension is too big)</a:t>
            </a:r>
          </a:p>
          <a:p>
            <a:pPr algn="ctr"/>
            <a:endParaRPr lang="en-US" dirty="0">
              <a:solidFill>
                <a:schemeClr val="tx1"/>
              </a:solidFill>
            </a:endParaRPr>
          </a:p>
        </p:txBody>
      </p:sp>
      <p:sp>
        <p:nvSpPr>
          <p:cNvPr id="3" name="Content Placeholder 2">
            <a:extLst>
              <a:ext uri="{FF2B5EF4-FFF2-40B4-BE49-F238E27FC236}">
                <a16:creationId xmlns:a16="http://schemas.microsoft.com/office/drawing/2014/main" id="{F7DD8E1F-D651-4C72-9D61-7D7494B2C0D6}"/>
              </a:ext>
            </a:extLst>
          </p:cNvPr>
          <p:cNvSpPr>
            <a:spLocks noGrp="1"/>
          </p:cNvSpPr>
          <p:nvPr>
            <p:ph idx="1"/>
          </p:nvPr>
        </p:nvSpPr>
        <p:spPr>
          <a:xfrm>
            <a:off x="457200" y="1600200"/>
            <a:ext cx="6664362" cy="4525963"/>
          </a:xfrm>
        </p:spPr>
        <p:txBody>
          <a:bodyPr/>
          <a:lstStyle/>
          <a:p>
            <a:r>
              <a:rPr lang="en-US" dirty="0"/>
              <a:t>The fraction of the projected area flow that enters the floc,           , is a function of the floc porosity (or fractal dimension)</a:t>
            </a:r>
          </a:p>
          <a:p>
            <a:r>
              <a:rPr lang="en-US" dirty="0"/>
              <a:t>We are trying to figure out how to </a:t>
            </a:r>
          </a:p>
          <a:p>
            <a:pPr lvl="1"/>
            <a:r>
              <a:rPr lang="en-US" dirty="0"/>
              <a:t>Preferentially waste flocs that are full</a:t>
            </a:r>
          </a:p>
          <a:p>
            <a:pPr lvl="1"/>
            <a:r>
              <a:rPr lang="en-US" dirty="0"/>
              <a:t>Increase the concentration of flocs that have a low fractal dimension</a:t>
            </a:r>
          </a:p>
          <a:p>
            <a:pPr lvl="1"/>
            <a:endParaRPr lang="en-US" dirty="0"/>
          </a:p>
          <a:p>
            <a:endParaRPr lang="en-US" dirty="0"/>
          </a:p>
        </p:txBody>
      </p:sp>
    </p:spTree>
    <p:extLst>
      <p:ext uri="{BB962C8B-B14F-4D97-AF65-F5344CB8AC3E}">
        <p14:creationId xmlns:p14="http://schemas.microsoft.com/office/powerpoint/2010/main" val="796805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wipe(down)">
                                      <p:cBhvr>
                                        <p:cTn id="7" dur="500"/>
                                        <p:tgtEl>
                                          <p:spTgt spid="26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0" presetClass="path" presetSubtype="0" accel="50000" decel="50000" fill="hold" nodeType="clickEffect">
                                  <p:stCondLst>
                                    <p:cond delay="0"/>
                                  </p:stCondLst>
                                  <p:childTnLst>
                                    <p:animMotion origin="layout" path="M -0.00026 -3.7037E-7 C 0.00039 -0.09792 0.00391 -0.20278 0.00274 -0.2919 C 0.00065 -0.36435 -0.08359 -0.4081 -0.08698 -0.5581 C -0.08776 -0.63866 -0.08945 -0.71921 -0.08997 -0.79838 " pathEditMode="relative" rAng="0" ptsTypes="AAAA">
                                      <p:cBhvr>
                                        <p:cTn id="15" dur="2000" fill="hold"/>
                                        <p:tgtEl>
                                          <p:spTgt spid="263"/>
                                        </p:tgtEl>
                                        <p:attrNameLst>
                                          <p:attrName>ppt_x</p:attrName>
                                          <p:attrName>ppt_y</p:attrName>
                                        </p:attrNameLst>
                                      </p:cBhvr>
                                      <p:rCtr x="-4323" y="-39931"/>
                                    </p:animMotion>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00026 -1.11111E-6 C 0.00039 -0.09792 0.00391 -0.20324 0.00273 -0.2919 C -0.01237 -0.425 -0.00729 -0.45347 -0.03177 -0.56296 " pathEditMode="relative" rAng="0" ptsTypes="AAA">
                                      <p:cBhvr>
                                        <p:cTn id="19" dur="2000" fill="hold"/>
                                        <p:tgtEl>
                                          <p:spTgt spid="272"/>
                                        </p:tgtEl>
                                        <p:attrNameLst>
                                          <p:attrName>ppt_x</p:attrName>
                                          <p:attrName>ppt_y</p:attrName>
                                        </p:attrNameLst>
                                      </p:cBhvr>
                                      <p:rCtr x="-1419" y="-2814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nodeType="clickEffect">
                                  <p:stCondLst>
                                    <p:cond delay="0"/>
                                  </p:stCondLst>
                                  <p:childTnLst>
                                    <p:animMotion origin="layout" path="M 0.00026 -2.59259E-6 C 0.00078 -0.08472 0.00365 -0.17592 0.00273 -0.25254 C -0.00977 -0.36759 -0.0056 -0.39213 -0.02578 -0.4868 " pathEditMode="relative" rAng="0" ptsTypes="AAA">
                                      <p:cBhvr>
                                        <p:cTn id="23" dur="2000" fill="hold"/>
                                        <p:tgtEl>
                                          <p:spTgt spid="273"/>
                                        </p:tgtEl>
                                        <p:attrNameLst>
                                          <p:attrName>ppt_x</p:attrName>
                                          <p:attrName>ppt_y</p:attrName>
                                        </p:attrNameLst>
                                      </p:cBhvr>
                                      <p:rCtr x="-1172" y="-24352"/>
                                    </p:animMotion>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nodeType="clickEffect">
                                  <p:stCondLst>
                                    <p:cond delay="0"/>
                                  </p:stCondLst>
                                  <p:childTnLst>
                                    <p:animMotion origin="layout" path="M -0.0013 -0.00556 C -0.00078 -0.09028 0.00352 -0.2338 0.00039 -0.26343 C 0.00065 -0.31459 -0.01484 -0.425 -0.00924 -0.51274 " pathEditMode="relative" rAng="0" ptsTypes="AAA">
                                      <p:cBhvr>
                                        <p:cTn id="27" dur="2000" fill="hold"/>
                                        <p:tgtEl>
                                          <p:spTgt spid="274"/>
                                        </p:tgtEl>
                                        <p:attrNameLst>
                                          <p:attrName>ppt_x</p:attrName>
                                          <p:attrName>ppt_y</p:attrName>
                                        </p:attrNameLst>
                                      </p:cBhvr>
                                      <p:rCtr x="-326" y="-25370"/>
                                    </p:animMotion>
                                  </p:childTnLst>
                                </p:cTn>
                              </p:par>
                              <p:par>
                                <p:cTn id="28" presetID="1" presetClass="entr" presetSubtype="0" fill="hold" grpId="0" nodeType="withEffect">
                                  <p:stCondLst>
                                    <p:cond delay="0"/>
                                  </p:stCondLst>
                                  <p:childTnLst>
                                    <p:set>
                                      <p:cBhvr>
                                        <p:cTn id="29" dur="1" fill="hold">
                                          <p:stCondLst>
                                            <p:cond delay="0"/>
                                          </p:stCondLst>
                                        </p:cTn>
                                        <p:tgtEl>
                                          <p:spTgt spid="27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nodeType="clickEffect">
                                  <p:stCondLst>
                                    <p:cond delay="0"/>
                                  </p:stCondLst>
                                  <p:childTnLst>
                                    <p:animMotion origin="layout" path="M -0.00013 -4.81481E-6 C -0.00026 -0.08495 -0.00117 -0.17615 -0.00091 -0.25277 C 0.00286 -0.36782 0.00234 -0.39074 -0.00182 -0.49143 " pathEditMode="relative" rAng="0" ptsTypes="AAA">
                                      <p:cBhvr>
                                        <p:cTn id="33" dur="2000" fill="hold"/>
                                        <p:tgtEl>
                                          <p:spTgt spid="275"/>
                                        </p:tgtEl>
                                        <p:attrNameLst>
                                          <p:attrName>ppt_x</p:attrName>
                                          <p:attrName>ppt_y</p:attrName>
                                        </p:attrNameLst>
                                      </p:cBhvr>
                                      <p:rCtr x="0" y="-24583"/>
                                    </p:animMotion>
                                  </p:childTnLst>
                                </p:cTn>
                              </p:par>
                              <p:par>
                                <p:cTn id="34" presetID="10" presetClass="exit" presetSubtype="0" fill="hold" grpId="1" nodeType="withEffect">
                                  <p:stCondLst>
                                    <p:cond delay="0"/>
                                  </p:stCondLst>
                                  <p:childTnLst>
                                    <p:animEffect transition="out" filter="fade">
                                      <p:cBhvr>
                                        <p:cTn id="35" dur="500"/>
                                        <p:tgtEl>
                                          <p:spTgt spid="279"/>
                                        </p:tgtEl>
                                      </p:cBhvr>
                                    </p:animEffect>
                                    <p:set>
                                      <p:cBhvr>
                                        <p:cTn id="36" dur="1" fill="hold">
                                          <p:stCondLst>
                                            <p:cond delay="499"/>
                                          </p:stCondLst>
                                        </p:cTn>
                                        <p:tgtEl>
                                          <p:spTgt spid="279"/>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0" presetClass="path" presetSubtype="0" accel="50000" decel="50000" fill="hold" nodeType="clickEffect">
                                  <p:stCondLst>
                                    <p:cond delay="0"/>
                                  </p:stCondLst>
                                  <p:childTnLst>
                                    <p:animMotion origin="layout" path="M -0.00013 2.96296E-6 C -0.00026 -0.08519 -0.00117 -0.17639 -0.00091 -0.25301 C 0.00274 -0.36806 -0.00833 -0.39398 -0.01236 -0.49468 " pathEditMode="relative" rAng="0" ptsTypes="AAA">
                                      <p:cBhvr>
                                        <p:cTn id="40" dur="2000" fill="hold"/>
                                        <p:tgtEl>
                                          <p:spTgt spid="276"/>
                                        </p:tgtEl>
                                        <p:attrNameLst>
                                          <p:attrName>ppt_x</p:attrName>
                                          <p:attrName>ppt_y</p:attrName>
                                        </p:attrNameLst>
                                      </p:cBhvr>
                                      <p:rCtr x="-612" y="-24745"/>
                                    </p:animMotion>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013 7.40741E-7 C -0.00039 -0.08912 -0.0013 -0.18426 -0.00104 -0.26412 C 0.00287 -0.38426 -0.00898 -0.41134 -0.01315 -0.5162 " pathEditMode="relative" rAng="0" ptsTypes="AAA">
                                      <p:cBhvr>
                                        <p:cTn id="44" dur="2000" fill="hold"/>
                                        <p:tgtEl>
                                          <p:spTgt spid="277"/>
                                        </p:tgtEl>
                                        <p:attrNameLst>
                                          <p:attrName>ppt_x</p:attrName>
                                          <p:attrName>ppt_y</p:attrName>
                                        </p:attrNameLst>
                                      </p:cBhvr>
                                      <p:rCtr x="-651" y="-25810"/>
                                    </p:animMotion>
                                  </p:childTnLst>
                                </p:cTn>
                              </p:par>
                              <p:par>
                                <p:cTn id="45" presetID="1" presetClass="entr" presetSubtype="0" fill="hold" grpId="0" nodeType="withEffect">
                                  <p:stCondLst>
                                    <p:cond delay="0"/>
                                  </p:stCondLst>
                                  <p:childTnLst>
                                    <p:set>
                                      <p:cBhvr>
                                        <p:cTn id="46" dur="1" fill="hold">
                                          <p:stCondLst>
                                            <p:cond delay="0"/>
                                          </p:stCondLst>
                                        </p:cTn>
                                        <p:tgtEl>
                                          <p:spTgt spid="2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nodeType="clickEffect">
                                  <p:stCondLst>
                                    <p:cond delay="0"/>
                                  </p:stCondLst>
                                  <p:childTnLst>
                                    <p:animMotion origin="layout" path="M -0.00052 -2.59259E-6 C 0.00026 -0.09791 0.00391 -0.20278 0.00261 -0.2919 C 0.00052 -0.36435 -0.08815 -0.4081 -0.09167 -0.5581 C -0.09258 -0.63865 -0.09427 -0.71921 -0.09479 -0.79838 " pathEditMode="relative" rAng="0" ptsTypes="AAAA">
                                      <p:cBhvr>
                                        <p:cTn id="50" dur="2000" fill="hold"/>
                                        <p:tgtEl>
                                          <p:spTgt spid="278"/>
                                        </p:tgtEl>
                                        <p:attrNameLst>
                                          <p:attrName>ppt_x</p:attrName>
                                          <p:attrName>ppt_y</p:attrName>
                                        </p:attrNameLst>
                                      </p:cBhvr>
                                      <p:rCtr x="-4544" y="-39931"/>
                                    </p:animMotion>
                                  </p:childTnLst>
                                </p:cTn>
                              </p:par>
                              <p:par>
                                <p:cTn id="51" presetID="10" presetClass="exit" presetSubtype="0" fill="hold" grpId="1" nodeType="withEffect">
                                  <p:stCondLst>
                                    <p:cond delay="0"/>
                                  </p:stCondLst>
                                  <p:childTnLst>
                                    <p:animEffect transition="out" filter="fade">
                                      <p:cBhvr>
                                        <p:cTn id="52" dur="500"/>
                                        <p:tgtEl>
                                          <p:spTgt spid="280"/>
                                        </p:tgtEl>
                                      </p:cBhvr>
                                    </p:animEffect>
                                    <p:set>
                                      <p:cBhvr>
                                        <p:cTn id="53" dur="1" fill="hold">
                                          <p:stCondLst>
                                            <p:cond delay="499"/>
                                          </p:stCondLst>
                                        </p:cTn>
                                        <p:tgtEl>
                                          <p:spTgt spid="2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animBg="1"/>
      <p:bldP spid="279" grpId="1" animBg="1"/>
      <p:bldP spid="280" grpId="0" animBg="1"/>
      <p:bldP spid="28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a:t>
            </a:r>
            <a:endParaRPr lang="en-US" dirty="0"/>
          </a:p>
        </p:txBody>
      </p:sp>
      <p:sp>
        <p:nvSpPr>
          <p:cNvPr id="3" name="Content Placeholder 2"/>
          <p:cNvSpPr>
            <a:spLocks noGrp="1"/>
          </p:cNvSpPr>
          <p:nvPr>
            <p:ph sz="half" idx="1"/>
          </p:nvPr>
        </p:nvSpPr>
        <p:spPr/>
        <p:txBody>
          <a:bodyPr/>
          <a:lstStyle/>
          <a:p>
            <a:pPr>
              <a:lnSpc>
                <a:spcPct val="200000"/>
              </a:lnSpc>
            </a:pPr>
            <a:r>
              <a:rPr lang="en-US" dirty="0"/>
              <a:t>Introduction</a:t>
            </a:r>
          </a:p>
          <a:p>
            <a:pPr>
              <a:lnSpc>
                <a:spcPct val="200000"/>
              </a:lnSpc>
            </a:pPr>
            <a:r>
              <a:rPr lang="en-US" dirty="0" err="1"/>
              <a:t>AguaClarifier</a:t>
            </a:r>
            <a:endParaRPr lang="en-US" dirty="0"/>
          </a:p>
          <a:p>
            <a:pPr>
              <a:lnSpc>
                <a:spcPct val="200000"/>
              </a:lnSpc>
            </a:pPr>
            <a:r>
              <a:rPr lang="en-US" dirty="0"/>
              <a:t>Floc filter</a:t>
            </a:r>
          </a:p>
          <a:p>
            <a:pPr lvl="0">
              <a:lnSpc>
                <a:spcPct val="200000"/>
              </a:lnSpc>
            </a:pPr>
            <a:r>
              <a:rPr lang="en-US" dirty="0"/>
              <a:t>Floc resuspension</a:t>
            </a:r>
          </a:p>
          <a:p>
            <a:pPr lvl="0">
              <a:lnSpc>
                <a:spcPct val="200000"/>
              </a:lnSpc>
            </a:pPr>
            <a:r>
              <a:rPr lang="en-US" dirty="0"/>
              <a:t>Floc Hoppers</a:t>
            </a:r>
          </a:p>
        </p:txBody>
      </p:sp>
      <p:sp>
        <p:nvSpPr>
          <p:cNvPr id="8" name="Content Placeholder 7">
            <a:extLst>
              <a:ext uri="{FF2B5EF4-FFF2-40B4-BE49-F238E27FC236}">
                <a16:creationId xmlns:a16="http://schemas.microsoft.com/office/drawing/2014/main" id="{E8EDFE7E-BCF6-479B-9CB4-098A9FBF2107}"/>
              </a:ext>
            </a:extLst>
          </p:cNvPr>
          <p:cNvSpPr>
            <a:spLocks noGrp="1"/>
          </p:cNvSpPr>
          <p:nvPr>
            <p:ph sz="half" idx="2"/>
          </p:nvPr>
        </p:nvSpPr>
        <p:spPr/>
        <p:txBody>
          <a:bodyPr/>
          <a:lstStyle/>
          <a:p>
            <a:pPr>
              <a:lnSpc>
                <a:spcPct val="200000"/>
              </a:lnSpc>
            </a:pPr>
            <a:r>
              <a:rPr lang="en-US" dirty="0"/>
              <a:t>Capture velocity</a:t>
            </a:r>
          </a:p>
          <a:p>
            <a:pPr>
              <a:lnSpc>
                <a:spcPct val="200000"/>
              </a:lnSpc>
            </a:pPr>
            <a:r>
              <a:rPr lang="en-US" dirty="0"/>
              <a:t>Plate settlers</a:t>
            </a:r>
          </a:p>
          <a:p>
            <a:pPr>
              <a:lnSpc>
                <a:spcPct val="200000"/>
              </a:lnSpc>
            </a:pPr>
            <a:r>
              <a:rPr lang="en-US" dirty="0"/>
              <a:t>Floc rollup</a:t>
            </a:r>
          </a:p>
        </p:txBody>
      </p:sp>
      <p:pic>
        <p:nvPicPr>
          <p:cNvPr id="885762" name="Picture 2">
            <a:hlinkClick r:id="rId2" action="ppaction://hlinksldjump"/>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09602" y="3439775"/>
            <a:ext cx="1186583" cy="1264910"/>
          </a:xfrm>
          <a:prstGeom prst="rect">
            <a:avLst/>
          </a:prstGeom>
          <a:noFill/>
          <a:ln w="9525">
            <a:noFill/>
            <a:miter lim="800000"/>
            <a:headEnd/>
            <a:tailEnd/>
          </a:ln>
          <a:effectLst/>
        </p:spPr>
      </p:pic>
      <p:pic>
        <p:nvPicPr>
          <p:cNvPr id="885764" name="Picture 4">
            <a:hlinkClick r:id="rId4" action="ppaction://hlinksldjump"/>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26872" y="1600200"/>
            <a:ext cx="1794390" cy="946885"/>
          </a:xfrm>
          <a:prstGeom prst="rect">
            <a:avLst/>
          </a:prstGeom>
          <a:noFill/>
          <a:ln w="9525">
            <a:noFill/>
            <a:miter lim="800000"/>
            <a:headEnd/>
            <a:tailEnd/>
          </a:ln>
          <a:effectLst/>
        </p:spPr>
      </p:pic>
      <p:pic>
        <p:nvPicPr>
          <p:cNvPr id="16388" name="Picture 4">
            <a:hlinkClick r:id="rId6" action="ppaction://hlinksldjump"/>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443723" y="1561909"/>
            <a:ext cx="1304925" cy="835025"/>
          </a:xfrm>
          <a:prstGeom prst="rect">
            <a:avLst/>
          </a:prstGeom>
          <a:noFill/>
          <a:ln w="9525">
            <a:noFill/>
            <a:miter lim="800000"/>
            <a:headEnd/>
            <a:tailEnd/>
          </a:ln>
          <a:effectLst/>
        </p:spPr>
      </p:pic>
      <p:pic>
        <p:nvPicPr>
          <p:cNvPr id="26" name="Picture 25">
            <a:extLst>
              <a:ext uri="{FF2B5EF4-FFF2-40B4-BE49-F238E27FC236}">
                <a16:creationId xmlns:a16="http://schemas.microsoft.com/office/drawing/2014/main" id="{970362B3-016F-4155-92DB-583B2FC288F7}"/>
              </a:ext>
            </a:extLst>
          </p:cNvPr>
          <p:cNvPicPr>
            <a:picLocks noChangeAspect="1"/>
          </p:cNvPicPr>
          <p:nvPr/>
        </p:nvPicPr>
        <p:blipFill>
          <a:blip r:embed="rId8"/>
          <a:stretch>
            <a:fillRect/>
          </a:stretch>
        </p:blipFill>
        <p:spPr>
          <a:xfrm>
            <a:off x="3033648" y="2811585"/>
            <a:ext cx="1574338" cy="628190"/>
          </a:xfrm>
          <a:prstGeom prst="rect">
            <a:avLst/>
          </a:prstGeom>
        </p:spPr>
      </p:pic>
      <p:pic>
        <p:nvPicPr>
          <p:cNvPr id="27" name="Picture 26">
            <a:extLst>
              <a:ext uri="{FF2B5EF4-FFF2-40B4-BE49-F238E27FC236}">
                <a16:creationId xmlns:a16="http://schemas.microsoft.com/office/drawing/2014/main" id="{2DF10335-6D3E-4B84-9A5A-C163E75031D0}"/>
              </a:ext>
            </a:extLst>
          </p:cNvPr>
          <p:cNvPicPr>
            <a:picLocks noChangeAspect="1"/>
          </p:cNvPicPr>
          <p:nvPr/>
        </p:nvPicPr>
        <p:blipFill>
          <a:blip r:embed="rId9"/>
          <a:stretch>
            <a:fillRect/>
          </a:stretch>
        </p:blipFill>
        <p:spPr>
          <a:xfrm>
            <a:off x="3165764" y="5249996"/>
            <a:ext cx="1242728" cy="1585695"/>
          </a:xfrm>
          <a:prstGeom prst="rect">
            <a:avLst/>
          </a:prstGeom>
        </p:spPr>
      </p:pic>
      <p:pic>
        <p:nvPicPr>
          <p:cNvPr id="28" name="Picture 27">
            <a:extLst>
              <a:ext uri="{FF2B5EF4-FFF2-40B4-BE49-F238E27FC236}">
                <a16:creationId xmlns:a16="http://schemas.microsoft.com/office/drawing/2014/main" id="{992C1B6C-C9B5-4893-B2B5-AD0F9CFB0A2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0349113" y="2331820"/>
            <a:ext cx="1504642" cy="1247807"/>
          </a:xfrm>
          <a:prstGeom prst="rect">
            <a:avLst/>
          </a:prstGeom>
        </p:spPr>
      </p:pic>
      <p:pic>
        <p:nvPicPr>
          <p:cNvPr id="18" name="Picture 17">
            <a:extLst>
              <a:ext uri="{FF2B5EF4-FFF2-40B4-BE49-F238E27FC236}">
                <a16:creationId xmlns:a16="http://schemas.microsoft.com/office/drawing/2014/main" id="{0FD46E66-B221-4636-8F17-CC5C464F991D}"/>
              </a:ext>
            </a:extLst>
          </p:cNvPr>
          <p:cNvPicPr>
            <a:picLocks noChangeAspect="1"/>
          </p:cNvPicPr>
          <p:nvPr/>
        </p:nvPicPr>
        <p:blipFill rotWithShape="1">
          <a:blip r:embed="rId11"/>
          <a:srcRect l="22440" r="15023" b="9685"/>
          <a:stretch/>
        </p:blipFill>
        <p:spPr>
          <a:xfrm>
            <a:off x="4426552" y="4505743"/>
            <a:ext cx="1242728" cy="1009824"/>
          </a:xfrm>
          <a:prstGeom prst="rect">
            <a:avLst/>
          </a:prstGeom>
        </p:spPr>
      </p:pic>
      <p:pic>
        <p:nvPicPr>
          <p:cNvPr id="30" name="Picture 2" descr="C:\Users\mw24\Downloads\20160609_162906.jpg">
            <a:extLst>
              <a:ext uri="{FF2B5EF4-FFF2-40B4-BE49-F238E27FC236}">
                <a16:creationId xmlns:a16="http://schemas.microsoft.com/office/drawing/2014/main" id="{236A9160-8435-41A1-A1D4-8203721C8336}"/>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20295"/>
          <a:stretch/>
        </p:blipFill>
        <p:spPr bwMode="auto">
          <a:xfrm rot="5400000">
            <a:off x="3180651" y="3628189"/>
            <a:ext cx="1280331" cy="10292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C2B7B-FB08-42DA-872F-3312C9641AC5}"/>
              </a:ext>
            </a:extLst>
          </p:cNvPr>
          <p:cNvSpPr>
            <a:spLocks noGrp="1"/>
          </p:cNvSpPr>
          <p:nvPr>
            <p:ph type="title"/>
          </p:nvPr>
        </p:nvSpPr>
        <p:spPr/>
        <p:txBody>
          <a:bodyPr/>
          <a:lstStyle/>
          <a:p>
            <a:r>
              <a:rPr lang="en-US"/>
              <a:t>Floc maximum size based on each hemisphere trying to rotate</a:t>
            </a:r>
            <a:endParaRPr lang="en-US" dirty="0"/>
          </a:p>
        </p:txBody>
      </p:sp>
      <p:sp>
        <p:nvSpPr>
          <p:cNvPr id="3" name="Content Placeholder 2">
            <a:extLst>
              <a:ext uri="{FF2B5EF4-FFF2-40B4-BE49-F238E27FC236}">
                <a16:creationId xmlns:a16="http://schemas.microsoft.com/office/drawing/2014/main" id="{D3CAD25A-DAA0-48DC-A98E-9A246AB768FB}"/>
              </a:ext>
            </a:extLst>
          </p:cNvPr>
          <p:cNvSpPr>
            <a:spLocks noGrp="1"/>
          </p:cNvSpPr>
          <p:nvPr>
            <p:ph idx="1"/>
          </p:nvPr>
        </p:nvSpPr>
        <p:spPr>
          <a:xfrm>
            <a:off x="457200" y="1600200"/>
            <a:ext cx="6192261" cy="4525963"/>
          </a:xfrm>
        </p:spPr>
        <p:txBody>
          <a:bodyPr/>
          <a:lstStyle/>
          <a:p>
            <a:r>
              <a:rPr lang="en-US" dirty="0"/>
              <a:t>Each half of the floc experiences drag that tends to cause that half of the floc to rotate</a:t>
            </a:r>
          </a:p>
          <a:p>
            <a:r>
              <a:rPr lang="en-US" dirty="0"/>
              <a:t>Buoyancy is at 3/8 r</a:t>
            </a:r>
          </a:p>
          <a:p>
            <a:r>
              <a:rPr lang="en-US" dirty="0"/>
              <a:t>Drag is at greater distance from center of sphere.</a:t>
            </a:r>
          </a:p>
          <a:p>
            <a:r>
              <a:rPr lang="en-US" dirty="0"/>
              <a:t>Result is torque that puts lower floc bond in tension.</a:t>
            </a:r>
          </a:p>
        </p:txBody>
      </p:sp>
      <p:cxnSp>
        <p:nvCxnSpPr>
          <p:cNvPr id="8" name="Straight Arrow Connector 7">
            <a:extLst>
              <a:ext uri="{FF2B5EF4-FFF2-40B4-BE49-F238E27FC236}">
                <a16:creationId xmlns:a16="http://schemas.microsoft.com/office/drawing/2014/main" id="{3369100B-1AB6-4A49-8E0C-3796C99FF6A6}"/>
              </a:ext>
            </a:extLst>
          </p:cNvPr>
          <p:cNvCxnSpPr>
            <a:cxnSpLocks/>
          </p:cNvCxnSpPr>
          <p:nvPr/>
        </p:nvCxnSpPr>
        <p:spPr bwMode="auto">
          <a:xfrm flipV="1">
            <a:off x="7918704" y="1826273"/>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cxnSp>
        <p:nvCxnSpPr>
          <p:cNvPr id="9" name="Straight Arrow Connector 8">
            <a:extLst>
              <a:ext uri="{FF2B5EF4-FFF2-40B4-BE49-F238E27FC236}">
                <a16:creationId xmlns:a16="http://schemas.microsoft.com/office/drawing/2014/main" id="{AEEBEF96-3A97-48CD-B152-C7395D73B9E4}"/>
              </a:ext>
            </a:extLst>
          </p:cNvPr>
          <p:cNvCxnSpPr>
            <a:cxnSpLocks/>
          </p:cNvCxnSpPr>
          <p:nvPr/>
        </p:nvCxnSpPr>
        <p:spPr bwMode="auto">
          <a:xfrm>
            <a:off x="8376400" y="3145298"/>
            <a:ext cx="0" cy="182880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sp>
        <p:nvSpPr>
          <p:cNvPr id="14" name="TextBox 13">
            <a:extLst>
              <a:ext uri="{FF2B5EF4-FFF2-40B4-BE49-F238E27FC236}">
                <a16:creationId xmlns:a16="http://schemas.microsoft.com/office/drawing/2014/main" id="{12D4BDC9-8E75-417A-8167-071BEADDF328}"/>
              </a:ext>
            </a:extLst>
          </p:cNvPr>
          <p:cNvSpPr txBox="1"/>
          <p:nvPr/>
        </p:nvSpPr>
        <p:spPr>
          <a:xfrm>
            <a:off x="7626914" y="5067756"/>
            <a:ext cx="1638590" cy="523220"/>
          </a:xfrm>
          <a:prstGeom prst="rect">
            <a:avLst/>
          </a:prstGeom>
          <a:noFill/>
        </p:spPr>
        <p:txBody>
          <a:bodyPr wrap="none" rtlCol="0">
            <a:spAutoFit/>
          </a:bodyPr>
          <a:lstStyle/>
          <a:p>
            <a:r>
              <a:rPr lang="en-US" dirty="0"/>
              <a:t>Buoyancy</a:t>
            </a:r>
          </a:p>
        </p:txBody>
      </p:sp>
      <p:sp>
        <p:nvSpPr>
          <p:cNvPr id="15" name="TextBox 14">
            <a:extLst>
              <a:ext uri="{FF2B5EF4-FFF2-40B4-BE49-F238E27FC236}">
                <a16:creationId xmlns:a16="http://schemas.microsoft.com/office/drawing/2014/main" id="{03F07C55-10F6-455C-BDD9-56F5E39284A9}"/>
              </a:ext>
            </a:extLst>
          </p:cNvPr>
          <p:cNvSpPr txBox="1"/>
          <p:nvPr/>
        </p:nvSpPr>
        <p:spPr>
          <a:xfrm>
            <a:off x="7540815" y="1422108"/>
            <a:ext cx="902811" cy="523220"/>
          </a:xfrm>
          <a:prstGeom prst="rect">
            <a:avLst/>
          </a:prstGeom>
          <a:noFill/>
        </p:spPr>
        <p:txBody>
          <a:bodyPr wrap="none" rtlCol="0">
            <a:spAutoFit/>
          </a:bodyPr>
          <a:lstStyle/>
          <a:p>
            <a:r>
              <a:rPr lang="en-US" dirty="0"/>
              <a:t>Drag</a:t>
            </a:r>
          </a:p>
        </p:txBody>
      </p:sp>
      <p:sp>
        <p:nvSpPr>
          <p:cNvPr id="20" name="Arc 19">
            <a:extLst>
              <a:ext uri="{FF2B5EF4-FFF2-40B4-BE49-F238E27FC236}">
                <a16:creationId xmlns:a16="http://schemas.microsoft.com/office/drawing/2014/main" id="{FDC6BD72-56AD-423F-AB31-65328F248943}"/>
              </a:ext>
            </a:extLst>
          </p:cNvPr>
          <p:cNvSpPr/>
          <p:nvPr/>
        </p:nvSpPr>
        <p:spPr bwMode="auto">
          <a:xfrm rot="18925438" flipH="1">
            <a:off x="7398629" y="2194138"/>
            <a:ext cx="2606040" cy="2606040"/>
          </a:xfrm>
          <a:prstGeom prst="arc">
            <a:avLst>
              <a:gd name="adj1" fmla="val 16199998"/>
              <a:gd name="adj2" fmla="val 360285"/>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1" name="Arc 20">
            <a:extLst>
              <a:ext uri="{FF2B5EF4-FFF2-40B4-BE49-F238E27FC236}">
                <a16:creationId xmlns:a16="http://schemas.microsoft.com/office/drawing/2014/main" id="{2118E111-CD10-4C56-8A84-96D51D9CA7A9}"/>
              </a:ext>
            </a:extLst>
          </p:cNvPr>
          <p:cNvSpPr/>
          <p:nvPr/>
        </p:nvSpPr>
        <p:spPr bwMode="auto">
          <a:xfrm rot="2674562">
            <a:off x="8202732" y="2106749"/>
            <a:ext cx="2606040" cy="2606040"/>
          </a:xfrm>
          <a:prstGeom prst="arc">
            <a:avLst>
              <a:gd name="adj1" fmla="val 16199998"/>
              <a:gd name="adj2" fmla="val 0"/>
            </a:avLst>
          </a:prstGeom>
          <a:noFill/>
          <a:ln w="12700" cap="flat" cmpd="sng" algn="ctr">
            <a:solidFill>
              <a:schemeClr val="tx1"/>
            </a:solidFill>
            <a:prstDash val="solid"/>
            <a:round/>
            <a:headEnd type="triangle" w="med" len="med"/>
            <a:tailEnd type="none" w="med"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nvGrpSpPr>
          <p:cNvPr id="1498" name="Group 1497">
            <a:extLst>
              <a:ext uri="{FF2B5EF4-FFF2-40B4-BE49-F238E27FC236}">
                <a16:creationId xmlns:a16="http://schemas.microsoft.com/office/drawing/2014/main" id="{AFAB54F1-4A80-4E24-8213-F1B3DC39973F}"/>
              </a:ext>
            </a:extLst>
          </p:cNvPr>
          <p:cNvGrpSpPr/>
          <p:nvPr/>
        </p:nvGrpSpPr>
        <p:grpSpPr>
          <a:xfrm rot="6450154">
            <a:off x="8478100" y="2258749"/>
            <a:ext cx="2516626" cy="1922962"/>
            <a:chOff x="7331164" y="2610778"/>
            <a:chExt cx="2516626" cy="1922962"/>
          </a:xfrm>
        </p:grpSpPr>
        <p:grpSp>
          <p:nvGrpSpPr>
            <p:cNvPr id="1743" name="Group 1742">
              <a:extLst>
                <a:ext uri="{FF2B5EF4-FFF2-40B4-BE49-F238E27FC236}">
                  <a16:creationId xmlns:a16="http://schemas.microsoft.com/office/drawing/2014/main" id="{ACCCC34F-8AB6-4E52-8F05-5FC6E96E4EBF}"/>
                </a:ext>
              </a:extLst>
            </p:cNvPr>
            <p:cNvGrpSpPr/>
            <p:nvPr/>
          </p:nvGrpSpPr>
          <p:grpSpPr>
            <a:xfrm>
              <a:off x="7331164" y="3239774"/>
              <a:ext cx="657768" cy="378452"/>
              <a:chOff x="4777947" y="3207622"/>
              <a:chExt cx="657768" cy="378452"/>
            </a:xfrm>
          </p:grpSpPr>
          <p:grpSp>
            <p:nvGrpSpPr>
              <p:cNvPr id="1972" name="Group 1971">
                <a:extLst>
                  <a:ext uri="{FF2B5EF4-FFF2-40B4-BE49-F238E27FC236}">
                    <a16:creationId xmlns:a16="http://schemas.microsoft.com/office/drawing/2014/main" id="{461FB81E-024D-484D-A471-F983576542E2}"/>
                  </a:ext>
                </a:extLst>
              </p:cNvPr>
              <p:cNvGrpSpPr/>
              <p:nvPr/>
            </p:nvGrpSpPr>
            <p:grpSpPr>
              <a:xfrm>
                <a:off x="4777947" y="3207622"/>
                <a:ext cx="499826" cy="320263"/>
                <a:chOff x="4503627" y="2218458"/>
                <a:chExt cx="499826" cy="320263"/>
              </a:xfrm>
            </p:grpSpPr>
            <p:grpSp>
              <p:nvGrpSpPr>
                <p:cNvPr id="1980" name="Group 176">
                  <a:extLst>
                    <a:ext uri="{FF2B5EF4-FFF2-40B4-BE49-F238E27FC236}">
                      <a16:creationId xmlns:a16="http://schemas.microsoft.com/office/drawing/2014/main" id="{070DC097-BFEE-4C94-B708-1C8BDF3B5B90}"/>
                    </a:ext>
                  </a:extLst>
                </p:cNvPr>
                <p:cNvGrpSpPr/>
                <p:nvPr/>
              </p:nvGrpSpPr>
              <p:grpSpPr>
                <a:xfrm>
                  <a:off x="4503627" y="2301538"/>
                  <a:ext cx="300259" cy="237183"/>
                  <a:chOff x="2962956" y="2115885"/>
                  <a:chExt cx="300259" cy="237183"/>
                </a:xfrm>
              </p:grpSpPr>
              <p:pic>
                <p:nvPicPr>
                  <p:cNvPr id="1984" name="Picture 24 1">
                    <a:extLst>
                      <a:ext uri="{FF2B5EF4-FFF2-40B4-BE49-F238E27FC236}">
                        <a16:creationId xmlns:a16="http://schemas.microsoft.com/office/drawing/2014/main" id="{3985C61F-05A8-4886-901C-8DF2A134C5B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85" name="Picture 24 2">
                    <a:extLst>
                      <a:ext uri="{FF2B5EF4-FFF2-40B4-BE49-F238E27FC236}">
                        <a16:creationId xmlns:a16="http://schemas.microsoft.com/office/drawing/2014/main" id="{CC45CED9-2681-4DCD-A2E5-AE4F5B149BC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81" name="Group 179">
                  <a:extLst>
                    <a:ext uri="{FF2B5EF4-FFF2-40B4-BE49-F238E27FC236}">
                      <a16:creationId xmlns:a16="http://schemas.microsoft.com/office/drawing/2014/main" id="{3825A8CA-89E7-4E9A-9BE7-AC88C201136A}"/>
                    </a:ext>
                  </a:extLst>
                </p:cNvPr>
                <p:cNvGrpSpPr/>
                <p:nvPr/>
              </p:nvGrpSpPr>
              <p:grpSpPr>
                <a:xfrm>
                  <a:off x="4719823" y="2218458"/>
                  <a:ext cx="283630" cy="253824"/>
                  <a:chOff x="6986427" y="2972145"/>
                  <a:chExt cx="283630" cy="253824"/>
                </a:xfrm>
              </p:grpSpPr>
              <p:pic>
                <p:nvPicPr>
                  <p:cNvPr id="1982" name="Picture 24 3">
                    <a:extLst>
                      <a:ext uri="{FF2B5EF4-FFF2-40B4-BE49-F238E27FC236}">
                        <a16:creationId xmlns:a16="http://schemas.microsoft.com/office/drawing/2014/main" id="{CD8AF4DF-8475-440B-B293-068386EF62F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83" name="Picture 24 4">
                    <a:extLst>
                      <a:ext uri="{FF2B5EF4-FFF2-40B4-BE49-F238E27FC236}">
                        <a16:creationId xmlns:a16="http://schemas.microsoft.com/office/drawing/2014/main" id="{BBFD6414-8798-4E92-859E-E5D26724A2C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73" name="Group 1972">
                <a:extLst>
                  <a:ext uri="{FF2B5EF4-FFF2-40B4-BE49-F238E27FC236}">
                    <a16:creationId xmlns:a16="http://schemas.microsoft.com/office/drawing/2014/main" id="{65662039-FACE-44D8-A6C1-2DB92DACBC2D}"/>
                  </a:ext>
                </a:extLst>
              </p:cNvPr>
              <p:cNvGrpSpPr/>
              <p:nvPr/>
            </p:nvGrpSpPr>
            <p:grpSpPr>
              <a:xfrm>
                <a:off x="4935889" y="3265811"/>
                <a:ext cx="499826" cy="320263"/>
                <a:chOff x="4503627" y="2218458"/>
                <a:chExt cx="499826" cy="320263"/>
              </a:xfrm>
            </p:grpSpPr>
            <p:grpSp>
              <p:nvGrpSpPr>
                <p:cNvPr id="1974" name="Group 176">
                  <a:extLst>
                    <a:ext uri="{FF2B5EF4-FFF2-40B4-BE49-F238E27FC236}">
                      <a16:creationId xmlns:a16="http://schemas.microsoft.com/office/drawing/2014/main" id="{DB582E57-4C0E-49B0-82FC-B6FB5E09C90A}"/>
                    </a:ext>
                  </a:extLst>
                </p:cNvPr>
                <p:cNvGrpSpPr/>
                <p:nvPr/>
              </p:nvGrpSpPr>
              <p:grpSpPr>
                <a:xfrm>
                  <a:off x="4503627" y="2301538"/>
                  <a:ext cx="300259" cy="237183"/>
                  <a:chOff x="2962956" y="2115885"/>
                  <a:chExt cx="300259" cy="237183"/>
                </a:xfrm>
              </p:grpSpPr>
              <p:pic>
                <p:nvPicPr>
                  <p:cNvPr id="1978" name="Picture 24 5">
                    <a:extLst>
                      <a:ext uri="{FF2B5EF4-FFF2-40B4-BE49-F238E27FC236}">
                        <a16:creationId xmlns:a16="http://schemas.microsoft.com/office/drawing/2014/main" id="{41BB34C7-D0B7-40D5-AC65-A7045DBBB79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9" name="Picture 24 6">
                    <a:extLst>
                      <a:ext uri="{FF2B5EF4-FFF2-40B4-BE49-F238E27FC236}">
                        <a16:creationId xmlns:a16="http://schemas.microsoft.com/office/drawing/2014/main" id="{3ED9DAAC-A98B-4EB9-81C1-BE61DBDD53E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75" name="Group 179">
                  <a:extLst>
                    <a:ext uri="{FF2B5EF4-FFF2-40B4-BE49-F238E27FC236}">
                      <a16:creationId xmlns:a16="http://schemas.microsoft.com/office/drawing/2014/main" id="{56455255-0D71-49BD-AF22-EDAB25F6D8CC}"/>
                    </a:ext>
                  </a:extLst>
                </p:cNvPr>
                <p:cNvGrpSpPr/>
                <p:nvPr/>
              </p:nvGrpSpPr>
              <p:grpSpPr>
                <a:xfrm>
                  <a:off x="4719823" y="2218458"/>
                  <a:ext cx="283630" cy="253824"/>
                  <a:chOff x="6986427" y="2972145"/>
                  <a:chExt cx="283630" cy="253824"/>
                </a:xfrm>
              </p:grpSpPr>
              <p:pic>
                <p:nvPicPr>
                  <p:cNvPr id="1976" name="Picture 24 7">
                    <a:extLst>
                      <a:ext uri="{FF2B5EF4-FFF2-40B4-BE49-F238E27FC236}">
                        <a16:creationId xmlns:a16="http://schemas.microsoft.com/office/drawing/2014/main" id="{78749D72-E1AE-48B9-BB6A-12F8C65019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77" name="Picture 24 8">
                    <a:extLst>
                      <a:ext uri="{FF2B5EF4-FFF2-40B4-BE49-F238E27FC236}">
                        <a16:creationId xmlns:a16="http://schemas.microsoft.com/office/drawing/2014/main" id="{7468326E-BE7A-4548-A3BF-4B0E5451FA7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4" name="Group 1743">
              <a:extLst>
                <a:ext uri="{FF2B5EF4-FFF2-40B4-BE49-F238E27FC236}">
                  <a16:creationId xmlns:a16="http://schemas.microsoft.com/office/drawing/2014/main" id="{E62BF420-EF76-4B1D-8059-F43372F9E0FF}"/>
                </a:ext>
              </a:extLst>
            </p:cNvPr>
            <p:cNvGrpSpPr/>
            <p:nvPr/>
          </p:nvGrpSpPr>
          <p:grpSpPr>
            <a:xfrm>
              <a:off x="7339478" y="3515753"/>
              <a:ext cx="601238" cy="499826"/>
              <a:chOff x="5841977" y="3176030"/>
              <a:chExt cx="601238" cy="499826"/>
            </a:xfrm>
          </p:grpSpPr>
          <p:grpSp>
            <p:nvGrpSpPr>
              <p:cNvPr id="1958" name="Group 1957">
                <a:extLst>
                  <a:ext uri="{FF2B5EF4-FFF2-40B4-BE49-F238E27FC236}">
                    <a16:creationId xmlns:a16="http://schemas.microsoft.com/office/drawing/2014/main" id="{27719F9A-D796-4FA2-B4FE-B7732CE32312}"/>
                  </a:ext>
                </a:extLst>
              </p:cNvPr>
              <p:cNvGrpSpPr/>
              <p:nvPr/>
            </p:nvGrpSpPr>
            <p:grpSpPr>
              <a:xfrm rot="19742345">
                <a:off x="5841977" y="3207622"/>
                <a:ext cx="499826" cy="320263"/>
                <a:chOff x="4503627" y="2218458"/>
                <a:chExt cx="499826" cy="320263"/>
              </a:xfrm>
            </p:grpSpPr>
            <p:grpSp>
              <p:nvGrpSpPr>
                <p:cNvPr id="1966" name="Group 176">
                  <a:extLst>
                    <a:ext uri="{FF2B5EF4-FFF2-40B4-BE49-F238E27FC236}">
                      <a16:creationId xmlns:a16="http://schemas.microsoft.com/office/drawing/2014/main" id="{08A35DC4-1967-4825-AA83-13B9FA6A63E6}"/>
                    </a:ext>
                  </a:extLst>
                </p:cNvPr>
                <p:cNvGrpSpPr/>
                <p:nvPr/>
              </p:nvGrpSpPr>
              <p:grpSpPr>
                <a:xfrm>
                  <a:off x="4503627" y="2301538"/>
                  <a:ext cx="300259" cy="237183"/>
                  <a:chOff x="2962956" y="2115885"/>
                  <a:chExt cx="300259" cy="237183"/>
                </a:xfrm>
              </p:grpSpPr>
              <p:pic>
                <p:nvPicPr>
                  <p:cNvPr id="1970" name="Picture 24 9">
                    <a:extLst>
                      <a:ext uri="{FF2B5EF4-FFF2-40B4-BE49-F238E27FC236}">
                        <a16:creationId xmlns:a16="http://schemas.microsoft.com/office/drawing/2014/main" id="{D5E78E01-D113-46F9-BE53-433C81B848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71" name="Picture 24 10">
                    <a:extLst>
                      <a:ext uri="{FF2B5EF4-FFF2-40B4-BE49-F238E27FC236}">
                        <a16:creationId xmlns:a16="http://schemas.microsoft.com/office/drawing/2014/main" id="{F642DA5A-6F57-4CDB-A360-A09D2CBC4896}"/>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7" name="Group 179">
                  <a:extLst>
                    <a:ext uri="{FF2B5EF4-FFF2-40B4-BE49-F238E27FC236}">
                      <a16:creationId xmlns:a16="http://schemas.microsoft.com/office/drawing/2014/main" id="{2C655C61-BF06-4387-80D7-AABECBFEF809}"/>
                    </a:ext>
                  </a:extLst>
                </p:cNvPr>
                <p:cNvGrpSpPr/>
                <p:nvPr/>
              </p:nvGrpSpPr>
              <p:grpSpPr>
                <a:xfrm>
                  <a:off x="4719823" y="2218458"/>
                  <a:ext cx="283630" cy="253824"/>
                  <a:chOff x="6986427" y="2972145"/>
                  <a:chExt cx="283630" cy="253824"/>
                </a:xfrm>
              </p:grpSpPr>
              <p:pic>
                <p:nvPicPr>
                  <p:cNvPr id="1968" name="Picture 24 11">
                    <a:extLst>
                      <a:ext uri="{FF2B5EF4-FFF2-40B4-BE49-F238E27FC236}">
                        <a16:creationId xmlns:a16="http://schemas.microsoft.com/office/drawing/2014/main" id="{9B68781D-DB3A-4AA7-850D-6ED2DDD8C7A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9" name="Picture 24 12">
                    <a:extLst>
                      <a:ext uri="{FF2B5EF4-FFF2-40B4-BE49-F238E27FC236}">
                        <a16:creationId xmlns:a16="http://schemas.microsoft.com/office/drawing/2014/main" id="{0504AF01-9345-4D60-A604-BEC99B1A41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59" name="Group 1958">
                <a:extLst>
                  <a:ext uri="{FF2B5EF4-FFF2-40B4-BE49-F238E27FC236}">
                    <a16:creationId xmlns:a16="http://schemas.microsoft.com/office/drawing/2014/main" id="{5F9AF884-DBB7-41FD-BCE8-BDDBF02CE7FA}"/>
                  </a:ext>
                </a:extLst>
              </p:cNvPr>
              <p:cNvGrpSpPr/>
              <p:nvPr/>
            </p:nvGrpSpPr>
            <p:grpSpPr>
              <a:xfrm rot="17239213">
                <a:off x="6033171" y="3265811"/>
                <a:ext cx="499826" cy="320263"/>
                <a:chOff x="4503627" y="2218458"/>
                <a:chExt cx="499826" cy="320263"/>
              </a:xfrm>
            </p:grpSpPr>
            <p:grpSp>
              <p:nvGrpSpPr>
                <p:cNvPr id="1960" name="Group 176">
                  <a:extLst>
                    <a:ext uri="{FF2B5EF4-FFF2-40B4-BE49-F238E27FC236}">
                      <a16:creationId xmlns:a16="http://schemas.microsoft.com/office/drawing/2014/main" id="{AEE4362C-A640-49C4-BCE2-540B7546335C}"/>
                    </a:ext>
                  </a:extLst>
                </p:cNvPr>
                <p:cNvGrpSpPr/>
                <p:nvPr/>
              </p:nvGrpSpPr>
              <p:grpSpPr>
                <a:xfrm>
                  <a:off x="4503627" y="2301538"/>
                  <a:ext cx="300259" cy="237183"/>
                  <a:chOff x="2962956" y="2115885"/>
                  <a:chExt cx="300259" cy="237183"/>
                </a:xfrm>
              </p:grpSpPr>
              <p:pic>
                <p:nvPicPr>
                  <p:cNvPr id="1964" name="Picture 24 13">
                    <a:extLst>
                      <a:ext uri="{FF2B5EF4-FFF2-40B4-BE49-F238E27FC236}">
                        <a16:creationId xmlns:a16="http://schemas.microsoft.com/office/drawing/2014/main" id="{E62B8787-8C60-4FA8-B708-41764583391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65" name="Picture 24 14">
                    <a:extLst>
                      <a:ext uri="{FF2B5EF4-FFF2-40B4-BE49-F238E27FC236}">
                        <a16:creationId xmlns:a16="http://schemas.microsoft.com/office/drawing/2014/main" id="{D020439E-540E-44C6-8005-4A20937D494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61" name="Group 179">
                  <a:extLst>
                    <a:ext uri="{FF2B5EF4-FFF2-40B4-BE49-F238E27FC236}">
                      <a16:creationId xmlns:a16="http://schemas.microsoft.com/office/drawing/2014/main" id="{45EA3B16-1452-4530-AF54-86A652CF705F}"/>
                    </a:ext>
                  </a:extLst>
                </p:cNvPr>
                <p:cNvGrpSpPr/>
                <p:nvPr/>
              </p:nvGrpSpPr>
              <p:grpSpPr>
                <a:xfrm>
                  <a:off x="4719823" y="2218458"/>
                  <a:ext cx="283630" cy="253824"/>
                  <a:chOff x="6986427" y="2972145"/>
                  <a:chExt cx="283630" cy="253824"/>
                </a:xfrm>
              </p:grpSpPr>
              <p:pic>
                <p:nvPicPr>
                  <p:cNvPr id="1962" name="Picture 24 15">
                    <a:extLst>
                      <a:ext uri="{FF2B5EF4-FFF2-40B4-BE49-F238E27FC236}">
                        <a16:creationId xmlns:a16="http://schemas.microsoft.com/office/drawing/2014/main" id="{6A22AA5D-6AE4-4B09-B7A0-A0D2AC6120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63" name="Picture 24 16">
                    <a:extLst>
                      <a:ext uri="{FF2B5EF4-FFF2-40B4-BE49-F238E27FC236}">
                        <a16:creationId xmlns:a16="http://schemas.microsoft.com/office/drawing/2014/main" id="{77EFD1B0-2328-46C5-930C-6C3FD6B014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5" name="Group 1744">
              <a:extLst>
                <a:ext uri="{FF2B5EF4-FFF2-40B4-BE49-F238E27FC236}">
                  <a16:creationId xmlns:a16="http://schemas.microsoft.com/office/drawing/2014/main" id="{18DE4A37-C600-49BA-B52A-561802B260A7}"/>
                </a:ext>
              </a:extLst>
            </p:cNvPr>
            <p:cNvGrpSpPr/>
            <p:nvPr/>
          </p:nvGrpSpPr>
          <p:grpSpPr>
            <a:xfrm>
              <a:off x="7808591" y="3259170"/>
              <a:ext cx="1055948" cy="610380"/>
              <a:chOff x="6261214" y="3135578"/>
              <a:chExt cx="1055948" cy="610380"/>
            </a:xfrm>
          </p:grpSpPr>
          <p:grpSp>
            <p:nvGrpSpPr>
              <p:cNvPr id="1928" name="Group 1927">
                <a:extLst>
                  <a:ext uri="{FF2B5EF4-FFF2-40B4-BE49-F238E27FC236}">
                    <a16:creationId xmlns:a16="http://schemas.microsoft.com/office/drawing/2014/main" id="{8B202537-D15F-41CA-B0E9-11D90CE36274}"/>
                  </a:ext>
                </a:extLst>
              </p:cNvPr>
              <p:cNvGrpSpPr/>
              <p:nvPr/>
            </p:nvGrpSpPr>
            <p:grpSpPr>
              <a:xfrm>
                <a:off x="6659394" y="3135578"/>
                <a:ext cx="657768" cy="378452"/>
                <a:chOff x="4777947" y="3207622"/>
                <a:chExt cx="657768" cy="378452"/>
              </a:xfrm>
            </p:grpSpPr>
            <p:grpSp>
              <p:nvGrpSpPr>
                <p:cNvPr id="1944" name="Group 1943">
                  <a:extLst>
                    <a:ext uri="{FF2B5EF4-FFF2-40B4-BE49-F238E27FC236}">
                      <a16:creationId xmlns:a16="http://schemas.microsoft.com/office/drawing/2014/main" id="{0E48729D-7044-4109-A841-0BB1F9ED9D1F}"/>
                    </a:ext>
                  </a:extLst>
                </p:cNvPr>
                <p:cNvGrpSpPr/>
                <p:nvPr/>
              </p:nvGrpSpPr>
              <p:grpSpPr>
                <a:xfrm>
                  <a:off x="4777947" y="3207622"/>
                  <a:ext cx="499826" cy="320263"/>
                  <a:chOff x="4503627" y="2218458"/>
                  <a:chExt cx="499826" cy="320263"/>
                </a:xfrm>
              </p:grpSpPr>
              <p:grpSp>
                <p:nvGrpSpPr>
                  <p:cNvPr id="1952" name="Group 176">
                    <a:extLst>
                      <a:ext uri="{FF2B5EF4-FFF2-40B4-BE49-F238E27FC236}">
                        <a16:creationId xmlns:a16="http://schemas.microsoft.com/office/drawing/2014/main" id="{FE1A5E69-5D7E-45AF-A98A-B2FC7CEA8971}"/>
                      </a:ext>
                    </a:extLst>
                  </p:cNvPr>
                  <p:cNvGrpSpPr/>
                  <p:nvPr/>
                </p:nvGrpSpPr>
                <p:grpSpPr>
                  <a:xfrm>
                    <a:off x="4503627" y="2301538"/>
                    <a:ext cx="300259" cy="237183"/>
                    <a:chOff x="2962956" y="2115885"/>
                    <a:chExt cx="300259" cy="237183"/>
                  </a:xfrm>
                </p:grpSpPr>
                <p:pic>
                  <p:nvPicPr>
                    <p:cNvPr id="1956" name="Picture 24 17">
                      <a:extLst>
                        <a:ext uri="{FF2B5EF4-FFF2-40B4-BE49-F238E27FC236}">
                          <a16:creationId xmlns:a16="http://schemas.microsoft.com/office/drawing/2014/main" id="{1D707D30-4395-4B29-BA6B-5DF299ADA51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7" name="Picture 24 18">
                      <a:extLst>
                        <a:ext uri="{FF2B5EF4-FFF2-40B4-BE49-F238E27FC236}">
                          <a16:creationId xmlns:a16="http://schemas.microsoft.com/office/drawing/2014/main" id="{D07124BF-4ECD-48E0-8985-D2112B5E853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53" name="Group 179">
                    <a:extLst>
                      <a:ext uri="{FF2B5EF4-FFF2-40B4-BE49-F238E27FC236}">
                        <a16:creationId xmlns:a16="http://schemas.microsoft.com/office/drawing/2014/main" id="{C920D4DD-031C-4DA6-B58A-93BDE2918E48}"/>
                      </a:ext>
                    </a:extLst>
                  </p:cNvPr>
                  <p:cNvGrpSpPr/>
                  <p:nvPr/>
                </p:nvGrpSpPr>
                <p:grpSpPr>
                  <a:xfrm>
                    <a:off x="4719823" y="2218458"/>
                    <a:ext cx="283630" cy="253824"/>
                    <a:chOff x="6986427" y="2972145"/>
                    <a:chExt cx="283630" cy="253824"/>
                  </a:xfrm>
                </p:grpSpPr>
                <p:pic>
                  <p:nvPicPr>
                    <p:cNvPr id="1954" name="Picture 24 19">
                      <a:extLst>
                        <a:ext uri="{FF2B5EF4-FFF2-40B4-BE49-F238E27FC236}">
                          <a16:creationId xmlns:a16="http://schemas.microsoft.com/office/drawing/2014/main" id="{8D28B759-60B7-42EA-A91E-B0ADAE84447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55" name="Picture 24 20">
                      <a:extLst>
                        <a:ext uri="{FF2B5EF4-FFF2-40B4-BE49-F238E27FC236}">
                          <a16:creationId xmlns:a16="http://schemas.microsoft.com/office/drawing/2014/main" id="{24FF6139-7E57-4BEA-A669-3A454F39C3A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45" name="Group 1944">
                  <a:extLst>
                    <a:ext uri="{FF2B5EF4-FFF2-40B4-BE49-F238E27FC236}">
                      <a16:creationId xmlns:a16="http://schemas.microsoft.com/office/drawing/2014/main" id="{BD7F68FC-7BCC-4E76-BCE0-516AAF279B8C}"/>
                    </a:ext>
                  </a:extLst>
                </p:cNvPr>
                <p:cNvGrpSpPr/>
                <p:nvPr/>
              </p:nvGrpSpPr>
              <p:grpSpPr>
                <a:xfrm>
                  <a:off x="4935889" y="3265811"/>
                  <a:ext cx="499826" cy="320263"/>
                  <a:chOff x="4503627" y="2218458"/>
                  <a:chExt cx="499826" cy="320263"/>
                </a:xfrm>
              </p:grpSpPr>
              <p:grpSp>
                <p:nvGrpSpPr>
                  <p:cNvPr id="1946" name="Group 176">
                    <a:extLst>
                      <a:ext uri="{FF2B5EF4-FFF2-40B4-BE49-F238E27FC236}">
                        <a16:creationId xmlns:a16="http://schemas.microsoft.com/office/drawing/2014/main" id="{1D205AA5-78CF-4A4A-8BED-3B383DD45896}"/>
                      </a:ext>
                    </a:extLst>
                  </p:cNvPr>
                  <p:cNvGrpSpPr/>
                  <p:nvPr/>
                </p:nvGrpSpPr>
                <p:grpSpPr>
                  <a:xfrm>
                    <a:off x="4503627" y="2301538"/>
                    <a:ext cx="300259" cy="237183"/>
                    <a:chOff x="2962956" y="2115885"/>
                    <a:chExt cx="300259" cy="237183"/>
                  </a:xfrm>
                </p:grpSpPr>
                <p:pic>
                  <p:nvPicPr>
                    <p:cNvPr id="1950" name="Picture 24 21">
                      <a:extLst>
                        <a:ext uri="{FF2B5EF4-FFF2-40B4-BE49-F238E27FC236}">
                          <a16:creationId xmlns:a16="http://schemas.microsoft.com/office/drawing/2014/main" id="{DECAFEC0-FCA0-48E9-B652-7EAD3D2F87F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51" name="Picture 24 22">
                      <a:extLst>
                        <a:ext uri="{FF2B5EF4-FFF2-40B4-BE49-F238E27FC236}">
                          <a16:creationId xmlns:a16="http://schemas.microsoft.com/office/drawing/2014/main" id="{0A91598A-17C6-4899-991C-1DF4F6FDC9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47" name="Group 179">
                    <a:extLst>
                      <a:ext uri="{FF2B5EF4-FFF2-40B4-BE49-F238E27FC236}">
                        <a16:creationId xmlns:a16="http://schemas.microsoft.com/office/drawing/2014/main" id="{645B2F98-BF95-418C-A2A4-D74A1D5E16B9}"/>
                      </a:ext>
                    </a:extLst>
                  </p:cNvPr>
                  <p:cNvGrpSpPr/>
                  <p:nvPr/>
                </p:nvGrpSpPr>
                <p:grpSpPr>
                  <a:xfrm>
                    <a:off x="4719823" y="2218458"/>
                    <a:ext cx="283630" cy="253824"/>
                    <a:chOff x="6986427" y="2972145"/>
                    <a:chExt cx="283630" cy="253824"/>
                  </a:xfrm>
                </p:grpSpPr>
                <p:pic>
                  <p:nvPicPr>
                    <p:cNvPr id="1948" name="Picture 24 23">
                      <a:extLst>
                        <a:ext uri="{FF2B5EF4-FFF2-40B4-BE49-F238E27FC236}">
                          <a16:creationId xmlns:a16="http://schemas.microsoft.com/office/drawing/2014/main" id="{47810FAC-B16D-450E-95BF-93F7D2F3F6C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9" name="Picture 24 24">
                      <a:extLst>
                        <a:ext uri="{FF2B5EF4-FFF2-40B4-BE49-F238E27FC236}">
                          <a16:creationId xmlns:a16="http://schemas.microsoft.com/office/drawing/2014/main" id="{6E5D94FE-8274-4CC1-9791-3AF3CE580EF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929" name="Group 1928">
                <a:extLst>
                  <a:ext uri="{FF2B5EF4-FFF2-40B4-BE49-F238E27FC236}">
                    <a16:creationId xmlns:a16="http://schemas.microsoft.com/office/drawing/2014/main" id="{9DA70DFB-AE6F-4D4D-A253-0884032E20F4}"/>
                  </a:ext>
                </a:extLst>
              </p:cNvPr>
              <p:cNvGrpSpPr/>
              <p:nvPr/>
            </p:nvGrpSpPr>
            <p:grpSpPr>
              <a:xfrm rot="18877668">
                <a:off x="6210508" y="3195426"/>
                <a:ext cx="601238" cy="499826"/>
                <a:chOff x="5841977" y="3176030"/>
                <a:chExt cx="601238" cy="499826"/>
              </a:xfrm>
            </p:grpSpPr>
            <p:grpSp>
              <p:nvGrpSpPr>
                <p:cNvPr id="1930" name="Group 1929">
                  <a:extLst>
                    <a:ext uri="{FF2B5EF4-FFF2-40B4-BE49-F238E27FC236}">
                      <a16:creationId xmlns:a16="http://schemas.microsoft.com/office/drawing/2014/main" id="{5BC97C8D-0D16-4492-8CE3-F424DC65151C}"/>
                    </a:ext>
                  </a:extLst>
                </p:cNvPr>
                <p:cNvGrpSpPr/>
                <p:nvPr/>
              </p:nvGrpSpPr>
              <p:grpSpPr>
                <a:xfrm rot="19742345">
                  <a:off x="5841977" y="3207622"/>
                  <a:ext cx="499826" cy="320263"/>
                  <a:chOff x="4503627" y="2218458"/>
                  <a:chExt cx="499826" cy="320263"/>
                </a:xfrm>
              </p:grpSpPr>
              <p:grpSp>
                <p:nvGrpSpPr>
                  <p:cNvPr id="1938" name="Group 176">
                    <a:extLst>
                      <a:ext uri="{FF2B5EF4-FFF2-40B4-BE49-F238E27FC236}">
                        <a16:creationId xmlns:a16="http://schemas.microsoft.com/office/drawing/2014/main" id="{591DD273-C770-4D83-8271-0BF79E1CF8D0}"/>
                      </a:ext>
                    </a:extLst>
                  </p:cNvPr>
                  <p:cNvGrpSpPr/>
                  <p:nvPr/>
                </p:nvGrpSpPr>
                <p:grpSpPr>
                  <a:xfrm>
                    <a:off x="4503627" y="2301538"/>
                    <a:ext cx="300259" cy="237183"/>
                    <a:chOff x="2962956" y="2115885"/>
                    <a:chExt cx="300259" cy="237183"/>
                  </a:xfrm>
                </p:grpSpPr>
                <p:pic>
                  <p:nvPicPr>
                    <p:cNvPr id="1942" name="Picture 24 25">
                      <a:extLst>
                        <a:ext uri="{FF2B5EF4-FFF2-40B4-BE49-F238E27FC236}">
                          <a16:creationId xmlns:a16="http://schemas.microsoft.com/office/drawing/2014/main" id="{CD62BE0E-6ECD-4829-ACAB-2C780C5B797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43" name="Picture 24 26">
                      <a:extLst>
                        <a:ext uri="{FF2B5EF4-FFF2-40B4-BE49-F238E27FC236}">
                          <a16:creationId xmlns:a16="http://schemas.microsoft.com/office/drawing/2014/main" id="{5890C944-F2A8-476A-B636-38E88E5F698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9" name="Group 179">
                    <a:extLst>
                      <a:ext uri="{FF2B5EF4-FFF2-40B4-BE49-F238E27FC236}">
                        <a16:creationId xmlns:a16="http://schemas.microsoft.com/office/drawing/2014/main" id="{DC52B935-2917-4623-8512-1086B241E7CB}"/>
                      </a:ext>
                    </a:extLst>
                  </p:cNvPr>
                  <p:cNvGrpSpPr/>
                  <p:nvPr/>
                </p:nvGrpSpPr>
                <p:grpSpPr>
                  <a:xfrm>
                    <a:off x="4719823" y="2218458"/>
                    <a:ext cx="283630" cy="253824"/>
                    <a:chOff x="6986427" y="2972145"/>
                    <a:chExt cx="283630" cy="253824"/>
                  </a:xfrm>
                </p:grpSpPr>
                <p:pic>
                  <p:nvPicPr>
                    <p:cNvPr id="1940" name="Picture 24 27">
                      <a:extLst>
                        <a:ext uri="{FF2B5EF4-FFF2-40B4-BE49-F238E27FC236}">
                          <a16:creationId xmlns:a16="http://schemas.microsoft.com/office/drawing/2014/main" id="{60B84452-A0DC-4EB5-BF61-3F8D03C986C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41" name="Picture 24 28">
                      <a:extLst>
                        <a:ext uri="{FF2B5EF4-FFF2-40B4-BE49-F238E27FC236}">
                          <a16:creationId xmlns:a16="http://schemas.microsoft.com/office/drawing/2014/main" id="{FAD1B7E3-4AB0-4C13-AC71-F15A2714FA0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31" name="Group 1930">
                  <a:extLst>
                    <a:ext uri="{FF2B5EF4-FFF2-40B4-BE49-F238E27FC236}">
                      <a16:creationId xmlns:a16="http://schemas.microsoft.com/office/drawing/2014/main" id="{8A34E7FC-4D1A-4578-BA3F-54C4958F6282}"/>
                    </a:ext>
                  </a:extLst>
                </p:cNvPr>
                <p:cNvGrpSpPr/>
                <p:nvPr/>
              </p:nvGrpSpPr>
              <p:grpSpPr>
                <a:xfrm rot="17239213">
                  <a:off x="6033171" y="3265811"/>
                  <a:ext cx="499826" cy="320263"/>
                  <a:chOff x="4503627" y="2218458"/>
                  <a:chExt cx="499826" cy="320263"/>
                </a:xfrm>
              </p:grpSpPr>
              <p:grpSp>
                <p:nvGrpSpPr>
                  <p:cNvPr id="1932" name="Group 176">
                    <a:extLst>
                      <a:ext uri="{FF2B5EF4-FFF2-40B4-BE49-F238E27FC236}">
                        <a16:creationId xmlns:a16="http://schemas.microsoft.com/office/drawing/2014/main" id="{4A3C4859-687F-4AD8-9B60-EEB5F196B86C}"/>
                      </a:ext>
                    </a:extLst>
                  </p:cNvPr>
                  <p:cNvGrpSpPr/>
                  <p:nvPr/>
                </p:nvGrpSpPr>
                <p:grpSpPr>
                  <a:xfrm>
                    <a:off x="4503627" y="2301538"/>
                    <a:ext cx="300259" cy="237183"/>
                    <a:chOff x="2962956" y="2115885"/>
                    <a:chExt cx="300259" cy="237183"/>
                  </a:xfrm>
                </p:grpSpPr>
                <p:pic>
                  <p:nvPicPr>
                    <p:cNvPr id="1936" name="Picture 24 29">
                      <a:extLst>
                        <a:ext uri="{FF2B5EF4-FFF2-40B4-BE49-F238E27FC236}">
                          <a16:creationId xmlns:a16="http://schemas.microsoft.com/office/drawing/2014/main" id="{216983A1-639B-4414-B7A2-FB80B25A86F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37" name="Picture 24 30">
                      <a:extLst>
                        <a:ext uri="{FF2B5EF4-FFF2-40B4-BE49-F238E27FC236}">
                          <a16:creationId xmlns:a16="http://schemas.microsoft.com/office/drawing/2014/main" id="{6BF6EAA2-E54E-4E57-86B4-F1D684380BF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33" name="Group 179">
                    <a:extLst>
                      <a:ext uri="{FF2B5EF4-FFF2-40B4-BE49-F238E27FC236}">
                        <a16:creationId xmlns:a16="http://schemas.microsoft.com/office/drawing/2014/main" id="{9A0A8EC6-0F97-454D-B38C-5E2B7D06B113}"/>
                      </a:ext>
                    </a:extLst>
                  </p:cNvPr>
                  <p:cNvGrpSpPr/>
                  <p:nvPr/>
                </p:nvGrpSpPr>
                <p:grpSpPr>
                  <a:xfrm>
                    <a:off x="4719823" y="2218458"/>
                    <a:ext cx="283630" cy="253824"/>
                    <a:chOff x="6986427" y="2972145"/>
                    <a:chExt cx="283630" cy="253824"/>
                  </a:xfrm>
                </p:grpSpPr>
                <p:pic>
                  <p:nvPicPr>
                    <p:cNvPr id="1934" name="Picture 24 31">
                      <a:extLst>
                        <a:ext uri="{FF2B5EF4-FFF2-40B4-BE49-F238E27FC236}">
                          <a16:creationId xmlns:a16="http://schemas.microsoft.com/office/drawing/2014/main" id="{25901A2D-3BE9-4E6F-86A9-8F259F068A4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35" name="Picture 24 32">
                      <a:extLst>
                        <a:ext uri="{FF2B5EF4-FFF2-40B4-BE49-F238E27FC236}">
                          <a16:creationId xmlns:a16="http://schemas.microsoft.com/office/drawing/2014/main" id="{155768C5-E833-4264-A93F-3023CBB06BD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6" name="Group 1745">
              <a:extLst>
                <a:ext uri="{FF2B5EF4-FFF2-40B4-BE49-F238E27FC236}">
                  <a16:creationId xmlns:a16="http://schemas.microsoft.com/office/drawing/2014/main" id="{E94BE361-F286-489F-8388-B457EB706DEF}"/>
                </a:ext>
              </a:extLst>
            </p:cNvPr>
            <p:cNvGrpSpPr/>
            <p:nvPr/>
          </p:nvGrpSpPr>
          <p:grpSpPr>
            <a:xfrm>
              <a:off x="7782822" y="3564028"/>
              <a:ext cx="1078920" cy="969712"/>
              <a:chOff x="6792398" y="2509410"/>
              <a:chExt cx="1078920" cy="969712"/>
            </a:xfrm>
          </p:grpSpPr>
          <p:grpSp>
            <p:nvGrpSpPr>
              <p:cNvPr id="1870" name="Group 1869">
                <a:extLst>
                  <a:ext uri="{FF2B5EF4-FFF2-40B4-BE49-F238E27FC236}">
                    <a16:creationId xmlns:a16="http://schemas.microsoft.com/office/drawing/2014/main" id="{77835953-3E44-4BA0-8672-6C8F4326FACC}"/>
                  </a:ext>
                </a:extLst>
              </p:cNvPr>
              <p:cNvGrpSpPr/>
              <p:nvPr/>
            </p:nvGrpSpPr>
            <p:grpSpPr>
              <a:xfrm>
                <a:off x="6792398" y="2703317"/>
                <a:ext cx="657768" cy="378452"/>
                <a:chOff x="4777947" y="3207622"/>
                <a:chExt cx="657768" cy="378452"/>
              </a:xfrm>
            </p:grpSpPr>
            <p:grpSp>
              <p:nvGrpSpPr>
                <p:cNvPr id="1914" name="Group 1913">
                  <a:extLst>
                    <a:ext uri="{FF2B5EF4-FFF2-40B4-BE49-F238E27FC236}">
                      <a16:creationId xmlns:a16="http://schemas.microsoft.com/office/drawing/2014/main" id="{F34EDD4C-DBD4-4B71-B93C-3F0A3DD441CB}"/>
                    </a:ext>
                  </a:extLst>
                </p:cNvPr>
                <p:cNvGrpSpPr/>
                <p:nvPr/>
              </p:nvGrpSpPr>
              <p:grpSpPr>
                <a:xfrm>
                  <a:off x="4777947" y="3207622"/>
                  <a:ext cx="499826" cy="320263"/>
                  <a:chOff x="4503627" y="2218458"/>
                  <a:chExt cx="499826" cy="320263"/>
                </a:xfrm>
              </p:grpSpPr>
              <p:grpSp>
                <p:nvGrpSpPr>
                  <p:cNvPr id="1922" name="Group 176">
                    <a:extLst>
                      <a:ext uri="{FF2B5EF4-FFF2-40B4-BE49-F238E27FC236}">
                        <a16:creationId xmlns:a16="http://schemas.microsoft.com/office/drawing/2014/main" id="{0A7C8C41-F62D-4A2C-A9F2-0E3B333F414E}"/>
                      </a:ext>
                    </a:extLst>
                  </p:cNvPr>
                  <p:cNvGrpSpPr/>
                  <p:nvPr/>
                </p:nvGrpSpPr>
                <p:grpSpPr>
                  <a:xfrm>
                    <a:off x="4503627" y="2301538"/>
                    <a:ext cx="300259" cy="237183"/>
                    <a:chOff x="2962956" y="2115885"/>
                    <a:chExt cx="300259" cy="237183"/>
                  </a:xfrm>
                </p:grpSpPr>
                <p:pic>
                  <p:nvPicPr>
                    <p:cNvPr id="1926" name="Picture 24 33">
                      <a:extLst>
                        <a:ext uri="{FF2B5EF4-FFF2-40B4-BE49-F238E27FC236}">
                          <a16:creationId xmlns:a16="http://schemas.microsoft.com/office/drawing/2014/main" id="{1DA45983-D3B5-46C1-B967-C08B0DDF090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7" name="Picture 24 34">
                      <a:extLst>
                        <a:ext uri="{FF2B5EF4-FFF2-40B4-BE49-F238E27FC236}">
                          <a16:creationId xmlns:a16="http://schemas.microsoft.com/office/drawing/2014/main" id="{F5BC575B-6DD4-40E8-9260-49BB9A1ED27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23" name="Group 179">
                    <a:extLst>
                      <a:ext uri="{FF2B5EF4-FFF2-40B4-BE49-F238E27FC236}">
                        <a16:creationId xmlns:a16="http://schemas.microsoft.com/office/drawing/2014/main" id="{86C92BE8-72D1-4C20-9A84-E0B358DC199B}"/>
                      </a:ext>
                    </a:extLst>
                  </p:cNvPr>
                  <p:cNvGrpSpPr/>
                  <p:nvPr/>
                </p:nvGrpSpPr>
                <p:grpSpPr>
                  <a:xfrm>
                    <a:off x="4719823" y="2218458"/>
                    <a:ext cx="283630" cy="253824"/>
                    <a:chOff x="6986427" y="2972145"/>
                    <a:chExt cx="283630" cy="253824"/>
                  </a:xfrm>
                </p:grpSpPr>
                <p:pic>
                  <p:nvPicPr>
                    <p:cNvPr id="1924" name="Picture 24 35">
                      <a:extLst>
                        <a:ext uri="{FF2B5EF4-FFF2-40B4-BE49-F238E27FC236}">
                          <a16:creationId xmlns:a16="http://schemas.microsoft.com/office/drawing/2014/main" id="{14C2F2CB-6C3C-4980-B318-F09E6D1247F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25" name="Picture 24 36">
                      <a:extLst>
                        <a:ext uri="{FF2B5EF4-FFF2-40B4-BE49-F238E27FC236}">
                          <a16:creationId xmlns:a16="http://schemas.microsoft.com/office/drawing/2014/main" id="{CEE6EFD0-5E9C-4497-B9C1-28AFEECC65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15" name="Group 1914">
                  <a:extLst>
                    <a:ext uri="{FF2B5EF4-FFF2-40B4-BE49-F238E27FC236}">
                      <a16:creationId xmlns:a16="http://schemas.microsoft.com/office/drawing/2014/main" id="{6E1FF59D-B059-4847-9CB4-BC3B45D92759}"/>
                    </a:ext>
                  </a:extLst>
                </p:cNvPr>
                <p:cNvGrpSpPr/>
                <p:nvPr/>
              </p:nvGrpSpPr>
              <p:grpSpPr>
                <a:xfrm>
                  <a:off x="4935889" y="3265811"/>
                  <a:ext cx="499826" cy="320263"/>
                  <a:chOff x="4503627" y="2218458"/>
                  <a:chExt cx="499826" cy="320263"/>
                </a:xfrm>
              </p:grpSpPr>
              <p:grpSp>
                <p:nvGrpSpPr>
                  <p:cNvPr id="1916" name="Group 176">
                    <a:extLst>
                      <a:ext uri="{FF2B5EF4-FFF2-40B4-BE49-F238E27FC236}">
                        <a16:creationId xmlns:a16="http://schemas.microsoft.com/office/drawing/2014/main" id="{17DF0E1D-E665-4761-98D4-1F5312B7A2B3}"/>
                      </a:ext>
                    </a:extLst>
                  </p:cNvPr>
                  <p:cNvGrpSpPr/>
                  <p:nvPr/>
                </p:nvGrpSpPr>
                <p:grpSpPr>
                  <a:xfrm>
                    <a:off x="4503627" y="2301538"/>
                    <a:ext cx="300259" cy="237183"/>
                    <a:chOff x="2962956" y="2115885"/>
                    <a:chExt cx="300259" cy="237183"/>
                  </a:xfrm>
                </p:grpSpPr>
                <p:pic>
                  <p:nvPicPr>
                    <p:cNvPr id="1920" name="Picture 24 37">
                      <a:extLst>
                        <a:ext uri="{FF2B5EF4-FFF2-40B4-BE49-F238E27FC236}">
                          <a16:creationId xmlns:a16="http://schemas.microsoft.com/office/drawing/2014/main" id="{5C380BA8-5301-46B0-B944-1799AF71569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21" name="Picture 24 38">
                      <a:extLst>
                        <a:ext uri="{FF2B5EF4-FFF2-40B4-BE49-F238E27FC236}">
                          <a16:creationId xmlns:a16="http://schemas.microsoft.com/office/drawing/2014/main" id="{C19F3FC4-52C6-435F-AED4-8BE9893CBE4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17" name="Group 179">
                    <a:extLst>
                      <a:ext uri="{FF2B5EF4-FFF2-40B4-BE49-F238E27FC236}">
                        <a16:creationId xmlns:a16="http://schemas.microsoft.com/office/drawing/2014/main" id="{740443C0-BAF5-43BE-902F-927D618A4BEE}"/>
                      </a:ext>
                    </a:extLst>
                  </p:cNvPr>
                  <p:cNvGrpSpPr/>
                  <p:nvPr/>
                </p:nvGrpSpPr>
                <p:grpSpPr>
                  <a:xfrm>
                    <a:off x="4719823" y="2218458"/>
                    <a:ext cx="283630" cy="253824"/>
                    <a:chOff x="6986427" y="2972145"/>
                    <a:chExt cx="283630" cy="253824"/>
                  </a:xfrm>
                </p:grpSpPr>
                <p:pic>
                  <p:nvPicPr>
                    <p:cNvPr id="1918" name="Picture 24 39">
                      <a:extLst>
                        <a:ext uri="{FF2B5EF4-FFF2-40B4-BE49-F238E27FC236}">
                          <a16:creationId xmlns:a16="http://schemas.microsoft.com/office/drawing/2014/main" id="{E9563557-0124-46AE-90C1-D9A5458D2D2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9" name="Picture 24 40">
                      <a:extLst>
                        <a:ext uri="{FF2B5EF4-FFF2-40B4-BE49-F238E27FC236}">
                          <a16:creationId xmlns:a16="http://schemas.microsoft.com/office/drawing/2014/main" id="{40123A89-9FE5-44C4-8B81-C93BF3270C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1" name="Group 1870">
                <a:extLst>
                  <a:ext uri="{FF2B5EF4-FFF2-40B4-BE49-F238E27FC236}">
                    <a16:creationId xmlns:a16="http://schemas.microsoft.com/office/drawing/2014/main" id="{C1B3DFED-AC89-43FB-BBAA-84A34F7597E6}"/>
                  </a:ext>
                </a:extLst>
              </p:cNvPr>
              <p:cNvGrpSpPr/>
              <p:nvPr/>
            </p:nvGrpSpPr>
            <p:grpSpPr>
              <a:xfrm rot="19661454">
                <a:off x="6800712" y="2979296"/>
                <a:ext cx="601238" cy="499826"/>
                <a:chOff x="5841977" y="3176030"/>
                <a:chExt cx="601238" cy="499826"/>
              </a:xfrm>
            </p:grpSpPr>
            <p:grpSp>
              <p:nvGrpSpPr>
                <p:cNvPr id="1900" name="Group 1899">
                  <a:extLst>
                    <a:ext uri="{FF2B5EF4-FFF2-40B4-BE49-F238E27FC236}">
                      <a16:creationId xmlns:a16="http://schemas.microsoft.com/office/drawing/2014/main" id="{203460FC-155E-437D-BADF-D42D66086548}"/>
                    </a:ext>
                  </a:extLst>
                </p:cNvPr>
                <p:cNvGrpSpPr/>
                <p:nvPr/>
              </p:nvGrpSpPr>
              <p:grpSpPr>
                <a:xfrm rot="19742345">
                  <a:off x="5841977" y="3207622"/>
                  <a:ext cx="499826" cy="320263"/>
                  <a:chOff x="4503627" y="2218458"/>
                  <a:chExt cx="499826" cy="320263"/>
                </a:xfrm>
              </p:grpSpPr>
              <p:grpSp>
                <p:nvGrpSpPr>
                  <p:cNvPr id="1908" name="Group 176">
                    <a:extLst>
                      <a:ext uri="{FF2B5EF4-FFF2-40B4-BE49-F238E27FC236}">
                        <a16:creationId xmlns:a16="http://schemas.microsoft.com/office/drawing/2014/main" id="{8B34783D-E087-40BB-B1F1-7AFDEA24FDA2}"/>
                      </a:ext>
                    </a:extLst>
                  </p:cNvPr>
                  <p:cNvGrpSpPr/>
                  <p:nvPr/>
                </p:nvGrpSpPr>
                <p:grpSpPr>
                  <a:xfrm>
                    <a:off x="4503627" y="2301538"/>
                    <a:ext cx="300259" cy="237183"/>
                    <a:chOff x="2962956" y="2115885"/>
                    <a:chExt cx="300259" cy="237183"/>
                  </a:xfrm>
                </p:grpSpPr>
                <p:pic>
                  <p:nvPicPr>
                    <p:cNvPr id="1912" name="Picture 24 41">
                      <a:extLst>
                        <a:ext uri="{FF2B5EF4-FFF2-40B4-BE49-F238E27FC236}">
                          <a16:creationId xmlns:a16="http://schemas.microsoft.com/office/drawing/2014/main" id="{4852F26A-4FF9-4AEF-BC5C-E0FA81A521A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13" name="Picture 24 42">
                      <a:extLst>
                        <a:ext uri="{FF2B5EF4-FFF2-40B4-BE49-F238E27FC236}">
                          <a16:creationId xmlns:a16="http://schemas.microsoft.com/office/drawing/2014/main" id="{040F51D3-6254-4EFF-9DE3-C3CE13DE8867}"/>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9" name="Group 179">
                    <a:extLst>
                      <a:ext uri="{FF2B5EF4-FFF2-40B4-BE49-F238E27FC236}">
                        <a16:creationId xmlns:a16="http://schemas.microsoft.com/office/drawing/2014/main" id="{BF774E0D-E1D3-4C60-AEF3-23C9656D3CF9}"/>
                      </a:ext>
                    </a:extLst>
                  </p:cNvPr>
                  <p:cNvGrpSpPr/>
                  <p:nvPr/>
                </p:nvGrpSpPr>
                <p:grpSpPr>
                  <a:xfrm>
                    <a:off x="4719823" y="2218458"/>
                    <a:ext cx="283630" cy="253824"/>
                    <a:chOff x="6986427" y="2972145"/>
                    <a:chExt cx="283630" cy="253824"/>
                  </a:xfrm>
                </p:grpSpPr>
                <p:pic>
                  <p:nvPicPr>
                    <p:cNvPr id="1910" name="Picture 24 43">
                      <a:extLst>
                        <a:ext uri="{FF2B5EF4-FFF2-40B4-BE49-F238E27FC236}">
                          <a16:creationId xmlns:a16="http://schemas.microsoft.com/office/drawing/2014/main" id="{576C7336-2404-40BE-B3FE-748595789F9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11" name="Picture 24 44">
                      <a:extLst>
                        <a:ext uri="{FF2B5EF4-FFF2-40B4-BE49-F238E27FC236}">
                          <a16:creationId xmlns:a16="http://schemas.microsoft.com/office/drawing/2014/main" id="{3ED635CB-B351-41B4-90BF-73787385A2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901" name="Group 1900">
                  <a:extLst>
                    <a:ext uri="{FF2B5EF4-FFF2-40B4-BE49-F238E27FC236}">
                      <a16:creationId xmlns:a16="http://schemas.microsoft.com/office/drawing/2014/main" id="{261DE061-9C35-477F-B308-13FAF1147213}"/>
                    </a:ext>
                  </a:extLst>
                </p:cNvPr>
                <p:cNvGrpSpPr/>
                <p:nvPr/>
              </p:nvGrpSpPr>
              <p:grpSpPr>
                <a:xfrm rot="17239213">
                  <a:off x="6033171" y="3265811"/>
                  <a:ext cx="499826" cy="320263"/>
                  <a:chOff x="4503627" y="2218458"/>
                  <a:chExt cx="499826" cy="320263"/>
                </a:xfrm>
              </p:grpSpPr>
              <p:grpSp>
                <p:nvGrpSpPr>
                  <p:cNvPr id="1902" name="Group 176">
                    <a:extLst>
                      <a:ext uri="{FF2B5EF4-FFF2-40B4-BE49-F238E27FC236}">
                        <a16:creationId xmlns:a16="http://schemas.microsoft.com/office/drawing/2014/main" id="{9D0D8FBF-5C1F-4015-AA25-002BF8986829}"/>
                      </a:ext>
                    </a:extLst>
                  </p:cNvPr>
                  <p:cNvGrpSpPr/>
                  <p:nvPr/>
                </p:nvGrpSpPr>
                <p:grpSpPr>
                  <a:xfrm>
                    <a:off x="4503627" y="2301538"/>
                    <a:ext cx="300259" cy="237183"/>
                    <a:chOff x="2962956" y="2115885"/>
                    <a:chExt cx="300259" cy="237183"/>
                  </a:xfrm>
                </p:grpSpPr>
                <p:pic>
                  <p:nvPicPr>
                    <p:cNvPr id="1906" name="Picture 24 45">
                      <a:extLst>
                        <a:ext uri="{FF2B5EF4-FFF2-40B4-BE49-F238E27FC236}">
                          <a16:creationId xmlns:a16="http://schemas.microsoft.com/office/drawing/2014/main" id="{33984EA5-9ABA-46D5-A25B-3219E731496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907" name="Picture 24 46">
                      <a:extLst>
                        <a:ext uri="{FF2B5EF4-FFF2-40B4-BE49-F238E27FC236}">
                          <a16:creationId xmlns:a16="http://schemas.microsoft.com/office/drawing/2014/main" id="{AFD2FB64-F3F6-4C72-8B1E-395A6B3F31D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903" name="Group 179">
                    <a:extLst>
                      <a:ext uri="{FF2B5EF4-FFF2-40B4-BE49-F238E27FC236}">
                        <a16:creationId xmlns:a16="http://schemas.microsoft.com/office/drawing/2014/main" id="{A9C548F0-0DEA-47DB-BF7D-96C47838DFC7}"/>
                      </a:ext>
                    </a:extLst>
                  </p:cNvPr>
                  <p:cNvGrpSpPr/>
                  <p:nvPr/>
                </p:nvGrpSpPr>
                <p:grpSpPr>
                  <a:xfrm>
                    <a:off x="4719823" y="2218458"/>
                    <a:ext cx="283630" cy="253824"/>
                    <a:chOff x="6986427" y="2972145"/>
                    <a:chExt cx="283630" cy="253824"/>
                  </a:xfrm>
                </p:grpSpPr>
                <p:pic>
                  <p:nvPicPr>
                    <p:cNvPr id="1904" name="Picture 24 47">
                      <a:extLst>
                        <a:ext uri="{FF2B5EF4-FFF2-40B4-BE49-F238E27FC236}">
                          <a16:creationId xmlns:a16="http://schemas.microsoft.com/office/drawing/2014/main" id="{2F056490-C684-4379-A130-5D2B8CBB017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905" name="Picture 24 48">
                      <a:extLst>
                        <a:ext uri="{FF2B5EF4-FFF2-40B4-BE49-F238E27FC236}">
                          <a16:creationId xmlns:a16="http://schemas.microsoft.com/office/drawing/2014/main" id="{AE141794-38A1-4352-A71A-9F9A01C9931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72" name="Group 1871">
                <a:extLst>
                  <a:ext uri="{FF2B5EF4-FFF2-40B4-BE49-F238E27FC236}">
                    <a16:creationId xmlns:a16="http://schemas.microsoft.com/office/drawing/2014/main" id="{456CD95F-9EF9-4F1D-860E-BB12CB314869}"/>
                  </a:ext>
                </a:extLst>
              </p:cNvPr>
              <p:cNvGrpSpPr/>
              <p:nvPr/>
            </p:nvGrpSpPr>
            <p:grpSpPr>
              <a:xfrm rot="2171672">
                <a:off x="7250310" y="2916884"/>
                <a:ext cx="559876" cy="378452"/>
                <a:chOff x="4777947" y="3207622"/>
                <a:chExt cx="559876" cy="378452"/>
              </a:xfrm>
            </p:grpSpPr>
            <p:grpSp>
              <p:nvGrpSpPr>
                <p:cNvPr id="1888" name="Group 1887">
                  <a:extLst>
                    <a:ext uri="{FF2B5EF4-FFF2-40B4-BE49-F238E27FC236}">
                      <a16:creationId xmlns:a16="http://schemas.microsoft.com/office/drawing/2014/main" id="{4DEC2682-5B1D-4D0E-BCC2-716DA5010FBE}"/>
                    </a:ext>
                  </a:extLst>
                </p:cNvPr>
                <p:cNvGrpSpPr/>
                <p:nvPr/>
              </p:nvGrpSpPr>
              <p:grpSpPr>
                <a:xfrm>
                  <a:off x="4777947" y="3207622"/>
                  <a:ext cx="499826" cy="320263"/>
                  <a:chOff x="4503627" y="2218458"/>
                  <a:chExt cx="499826" cy="320263"/>
                </a:xfrm>
              </p:grpSpPr>
              <p:grpSp>
                <p:nvGrpSpPr>
                  <p:cNvPr id="1894" name="Group 176">
                    <a:extLst>
                      <a:ext uri="{FF2B5EF4-FFF2-40B4-BE49-F238E27FC236}">
                        <a16:creationId xmlns:a16="http://schemas.microsoft.com/office/drawing/2014/main" id="{3688C388-53D9-4BB6-8867-00D990DD3C90}"/>
                      </a:ext>
                    </a:extLst>
                  </p:cNvPr>
                  <p:cNvGrpSpPr/>
                  <p:nvPr/>
                </p:nvGrpSpPr>
                <p:grpSpPr>
                  <a:xfrm>
                    <a:off x="4503627" y="2301538"/>
                    <a:ext cx="300259" cy="237183"/>
                    <a:chOff x="2962956" y="2115885"/>
                    <a:chExt cx="300259" cy="237183"/>
                  </a:xfrm>
                </p:grpSpPr>
                <p:pic>
                  <p:nvPicPr>
                    <p:cNvPr id="1898" name="Picture 24 49">
                      <a:extLst>
                        <a:ext uri="{FF2B5EF4-FFF2-40B4-BE49-F238E27FC236}">
                          <a16:creationId xmlns:a16="http://schemas.microsoft.com/office/drawing/2014/main" id="{FD5DD136-5A40-4AEA-8EA3-B6A05875EF5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9" name="Picture 24 50">
                      <a:extLst>
                        <a:ext uri="{FF2B5EF4-FFF2-40B4-BE49-F238E27FC236}">
                          <a16:creationId xmlns:a16="http://schemas.microsoft.com/office/drawing/2014/main" id="{D3C0E81D-0519-46AE-8BDC-409BB754383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95" name="Group 179">
                    <a:extLst>
                      <a:ext uri="{FF2B5EF4-FFF2-40B4-BE49-F238E27FC236}">
                        <a16:creationId xmlns:a16="http://schemas.microsoft.com/office/drawing/2014/main" id="{3814995B-D7AA-4D57-BE79-643BD77DBC02}"/>
                      </a:ext>
                    </a:extLst>
                  </p:cNvPr>
                  <p:cNvGrpSpPr/>
                  <p:nvPr/>
                </p:nvGrpSpPr>
                <p:grpSpPr>
                  <a:xfrm>
                    <a:off x="4719823" y="2218458"/>
                    <a:ext cx="283630" cy="253824"/>
                    <a:chOff x="6986427" y="2972145"/>
                    <a:chExt cx="283630" cy="253824"/>
                  </a:xfrm>
                </p:grpSpPr>
                <p:pic>
                  <p:nvPicPr>
                    <p:cNvPr id="1896" name="Picture 24 51">
                      <a:extLst>
                        <a:ext uri="{FF2B5EF4-FFF2-40B4-BE49-F238E27FC236}">
                          <a16:creationId xmlns:a16="http://schemas.microsoft.com/office/drawing/2014/main" id="{1C933C10-B2DF-4FD9-9B6B-E7804773958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97" name="Picture 24 52">
                      <a:extLst>
                        <a:ext uri="{FF2B5EF4-FFF2-40B4-BE49-F238E27FC236}">
                          <a16:creationId xmlns:a16="http://schemas.microsoft.com/office/drawing/2014/main" id="{A67BB8B0-387B-4494-90CE-2AF610F94AC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89" name="Group 1888">
                  <a:extLst>
                    <a:ext uri="{FF2B5EF4-FFF2-40B4-BE49-F238E27FC236}">
                      <a16:creationId xmlns:a16="http://schemas.microsoft.com/office/drawing/2014/main" id="{6B235A50-5DE0-4A72-9EA5-231292B0BF7E}"/>
                    </a:ext>
                  </a:extLst>
                </p:cNvPr>
                <p:cNvGrpSpPr/>
                <p:nvPr/>
              </p:nvGrpSpPr>
              <p:grpSpPr>
                <a:xfrm>
                  <a:off x="4935889" y="3332310"/>
                  <a:ext cx="401934" cy="253764"/>
                  <a:chOff x="4503627" y="2284957"/>
                  <a:chExt cx="401934" cy="253764"/>
                </a:xfrm>
              </p:grpSpPr>
              <p:grpSp>
                <p:nvGrpSpPr>
                  <p:cNvPr id="1890" name="Group 176">
                    <a:extLst>
                      <a:ext uri="{FF2B5EF4-FFF2-40B4-BE49-F238E27FC236}">
                        <a16:creationId xmlns:a16="http://schemas.microsoft.com/office/drawing/2014/main" id="{7052FE23-DEB5-49D7-AF80-11F0EF962BA5}"/>
                      </a:ext>
                    </a:extLst>
                  </p:cNvPr>
                  <p:cNvGrpSpPr/>
                  <p:nvPr/>
                </p:nvGrpSpPr>
                <p:grpSpPr>
                  <a:xfrm>
                    <a:off x="4503627" y="2301538"/>
                    <a:ext cx="300259" cy="237183"/>
                    <a:chOff x="2962956" y="2115885"/>
                    <a:chExt cx="300259" cy="237183"/>
                  </a:xfrm>
                </p:grpSpPr>
                <p:pic>
                  <p:nvPicPr>
                    <p:cNvPr id="1892" name="Picture 24 53">
                      <a:extLst>
                        <a:ext uri="{FF2B5EF4-FFF2-40B4-BE49-F238E27FC236}">
                          <a16:creationId xmlns:a16="http://schemas.microsoft.com/office/drawing/2014/main" id="{D8D3D362-8263-416D-8769-2D12026E4DB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93" name="Picture 24 54">
                      <a:extLst>
                        <a:ext uri="{FF2B5EF4-FFF2-40B4-BE49-F238E27FC236}">
                          <a16:creationId xmlns:a16="http://schemas.microsoft.com/office/drawing/2014/main" id="{07FDFCF0-662B-45E9-BAAA-5EB32D5F8DD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891" name="Picture 24 55">
                    <a:extLst>
                      <a:ext uri="{FF2B5EF4-FFF2-40B4-BE49-F238E27FC236}">
                        <a16:creationId xmlns:a16="http://schemas.microsoft.com/office/drawing/2014/main" id="{8CDE72DA-79C1-43C7-9CF6-97A4C76905CD}"/>
                      </a:ext>
                    </a:extLst>
                  </p:cNvPr>
                  <p:cNvPicPr>
                    <a:picLocks noChangeAspect="1" noChangeArrowheads="1"/>
                  </p:cNvPicPr>
                  <p:nvPr/>
                </p:nvPicPr>
                <p:blipFill>
                  <a:blip r:embed="rId4" cstate="screen"/>
                  <a:srcRect/>
                  <a:stretch>
                    <a:fillRect/>
                  </a:stretch>
                </p:blipFill>
                <p:spPr bwMode="auto">
                  <a:xfrm rot="16200000">
                    <a:off x="4719029" y="2285751"/>
                    <a:ext cx="187325" cy="185738"/>
                  </a:xfrm>
                  <a:prstGeom prst="rect">
                    <a:avLst/>
                  </a:prstGeom>
                  <a:noFill/>
                  <a:ln w="12700">
                    <a:noFill/>
                    <a:miter lim="800000"/>
                    <a:headEnd type="none" w="lg" len="med"/>
                    <a:tailEnd type="none" w="lg" len="med"/>
                  </a:ln>
                  <a:effectLst/>
                </p:spPr>
              </p:pic>
            </p:grpSp>
          </p:grpSp>
          <p:grpSp>
            <p:nvGrpSpPr>
              <p:cNvPr id="1873" name="Group 1872">
                <a:extLst>
                  <a:ext uri="{FF2B5EF4-FFF2-40B4-BE49-F238E27FC236}">
                    <a16:creationId xmlns:a16="http://schemas.microsoft.com/office/drawing/2014/main" id="{F0710CA1-A943-484F-AD76-6AAC667C9F7D}"/>
                  </a:ext>
                </a:extLst>
              </p:cNvPr>
              <p:cNvGrpSpPr/>
              <p:nvPr/>
            </p:nvGrpSpPr>
            <p:grpSpPr>
              <a:xfrm rot="21049340">
                <a:off x="7270080" y="2509410"/>
                <a:ext cx="601238" cy="499826"/>
                <a:chOff x="5841977" y="3176030"/>
                <a:chExt cx="601238" cy="499826"/>
              </a:xfrm>
            </p:grpSpPr>
            <p:grpSp>
              <p:nvGrpSpPr>
                <p:cNvPr id="1874" name="Group 1873">
                  <a:extLst>
                    <a:ext uri="{FF2B5EF4-FFF2-40B4-BE49-F238E27FC236}">
                      <a16:creationId xmlns:a16="http://schemas.microsoft.com/office/drawing/2014/main" id="{E2F0270D-1053-4A6B-AF64-13AE2B8D13C7}"/>
                    </a:ext>
                  </a:extLst>
                </p:cNvPr>
                <p:cNvGrpSpPr/>
                <p:nvPr/>
              </p:nvGrpSpPr>
              <p:grpSpPr>
                <a:xfrm rot="19742345">
                  <a:off x="5841977" y="3207622"/>
                  <a:ext cx="499826" cy="320263"/>
                  <a:chOff x="4503627" y="2218458"/>
                  <a:chExt cx="499826" cy="320263"/>
                </a:xfrm>
              </p:grpSpPr>
              <p:grpSp>
                <p:nvGrpSpPr>
                  <p:cNvPr id="1882" name="Group 176">
                    <a:extLst>
                      <a:ext uri="{FF2B5EF4-FFF2-40B4-BE49-F238E27FC236}">
                        <a16:creationId xmlns:a16="http://schemas.microsoft.com/office/drawing/2014/main" id="{66083D09-BEAC-463A-AB16-FA6B2A26E32E}"/>
                      </a:ext>
                    </a:extLst>
                  </p:cNvPr>
                  <p:cNvGrpSpPr/>
                  <p:nvPr/>
                </p:nvGrpSpPr>
                <p:grpSpPr>
                  <a:xfrm>
                    <a:off x="4503627" y="2301538"/>
                    <a:ext cx="300259" cy="237183"/>
                    <a:chOff x="2962956" y="2115885"/>
                    <a:chExt cx="300259" cy="237183"/>
                  </a:xfrm>
                </p:grpSpPr>
                <p:pic>
                  <p:nvPicPr>
                    <p:cNvPr id="1886" name="Picture 24 57">
                      <a:extLst>
                        <a:ext uri="{FF2B5EF4-FFF2-40B4-BE49-F238E27FC236}">
                          <a16:creationId xmlns:a16="http://schemas.microsoft.com/office/drawing/2014/main" id="{01EB9A6E-02DC-4A24-8E19-AE010C24EB6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7" name="Picture 24 58">
                      <a:extLst>
                        <a:ext uri="{FF2B5EF4-FFF2-40B4-BE49-F238E27FC236}">
                          <a16:creationId xmlns:a16="http://schemas.microsoft.com/office/drawing/2014/main" id="{CC1FE544-6510-4F75-8625-22A3B991E2C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83" name="Group 179">
                    <a:extLst>
                      <a:ext uri="{FF2B5EF4-FFF2-40B4-BE49-F238E27FC236}">
                        <a16:creationId xmlns:a16="http://schemas.microsoft.com/office/drawing/2014/main" id="{9904DD0F-6A64-43F8-BA75-E7C1D1BDF1D0}"/>
                      </a:ext>
                    </a:extLst>
                  </p:cNvPr>
                  <p:cNvGrpSpPr/>
                  <p:nvPr/>
                </p:nvGrpSpPr>
                <p:grpSpPr>
                  <a:xfrm>
                    <a:off x="4719823" y="2218458"/>
                    <a:ext cx="283630" cy="253824"/>
                    <a:chOff x="6986427" y="2972145"/>
                    <a:chExt cx="283630" cy="253824"/>
                  </a:xfrm>
                </p:grpSpPr>
                <p:pic>
                  <p:nvPicPr>
                    <p:cNvPr id="1884" name="Picture 24 59">
                      <a:extLst>
                        <a:ext uri="{FF2B5EF4-FFF2-40B4-BE49-F238E27FC236}">
                          <a16:creationId xmlns:a16="http://schemas.microsoft.com/office/drawing/2014/main" id="{E462C94C-5BF4-4E7B-8B6C-0C4DBC02E6A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85" name="Picture 24 60">
                      <a:extLst>
                        <a:ext uri="{FF2B5EF4-FFF2-40B4-BE49-F238E27FC236}">
                          <a16:creationId xmlns:a16="http://schemas.microsoft.com/office/drawing/2014/main" id="{C78CC1FF-1AA1-4EDE-8252-C679AD90BAE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75" name="Group 1874">
                  <a:extLst>
                    <a:ext uri="{FF2B5EF4-FFF2-40B4-BE49-F238E27FC236}">
                      <a16:creationId xmlns:a16="http://schemas.microsoft.com/office/drawing/2014/main" id="{34CF967A-05FD-4FB9-9FAF-C0B999D85C2F}"/>
                    </a:ext>
                  </a:extLst>
                </p:cNvPr>
                <p:cNvGrpSpPr/>
                <p:nvPr/>
              </p:nvGrpSpPr>
              <p:grpSpPr>
                <a:xfrm rot="17239213">
                  <a:off x="6033171" y="3265811"/>
                  <a:ext cx="499826" cy="320263"/>
                  <a:chOff x="4503627" y="2218458"/>
                  <a:chExt cx="499826" cy="320263"/>
                </a:xfrm>
              </p:grpSpPr>
              <p:grpSp>
                <p:nvGrpSpPr>
                  <p:cNvPr id="1876" name="Group 176">
                    <a:extLst>
                      <a:ext uri="{FF2B5EF4-FFF2-40B4-BE49-F238E27FC236}">
                        <a16:creationId xmlns:a16="http://schemas.microsoft.com/office/drawing/2014/main" id="{9F5734D2-BED1-4E4E-B2F9-446E07E32AB7}"/>
                      </a:ext>
                    </a:extLst>
                  </p:cNvPr>
                  <p:cNvGrpSpPr/>
                  <p:nvPr/>
                </p:nvGrpSpPr>
                <p:grpSpPr>
                  <a:xfrm>
                    <a:off x="4503627" y="2301538"/>
                    <a:ext cx="300259" cy="237183"/>
                    <a:chOff x="2962956" y="2115885"/>
                    <a:chExt cx="300259" cy="237183"/>
                  </a:xfrm>
                </p:grpSpPr>
                <p:pic>
                  <p:nvPicPr>
                    <p:cNvPr id="1880" name="Picture 24 61">
                      <a:extLst>
                        <a:ext uri="{FF2B5EF4-FFF2-40B4-BE49-F238E27FC236}">
                          <a16:creationId xmlns:a16="http://schemas.microsoft.com/office/drawing/2014/main" id="{67AC925A-74CB-4483-A884-4D859D78C0B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81" name="Picture 24 62">
                      <a:extLst>
                        <a:ext uri="{FF2B5EF4-FFF2-40B4-BE49-F238E27FC236}">
                          <a16:creationId xmlns:a16="http://schemas.microsoft.com/office/drawing/2014/main" id="{3E008364-B1D7-49F2-8805-929E50F9E27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77" name="Group 179">
                    <a:extLst>
                      <a:ext uri="{FF2B5EF4-FFF2-40B4-BE49-F238E27FC236}">
                        <a16:creationId xmlns:a16="http://schemas.microsoft.com/office/drawing/2014/main" id="{A38FD8F4-3D01-47D9-8EB7-6B128913A21B}"/>
                      </a:ext>
                    </a:extLst>
                  </p:cNvPr>
                  <p:cNvGrpSpPr/>
                  <p:nvPr/>
                </p:nvGrpSpPr>
                <p:grpSpPr>
                  <a:xfrm>
                    <a:off x="4719823" y="2218458"/>
                    <a:ext cx="283630" cy="253824"/>
                    <a:chOff x="6986427" y="2972145"/>
                    <a:chExt cx="283630" cy="253824"/>
                  </a:xfrm>
                </p:grpSpPr>
                <p:pic>
                  <p:nvPicPr>
                    <p:cNvPr id="1878" name="Picture 24 63">
                      <a:extLst>
                        <a:ext uri="{FF2B5EF4-FFF2-40B4-BE49-F238E27FC236}">
                          <a16:creationId xmlns:a16="http://schemas.microsoft.com/office/drawing/2014/main" id="{4A570431-8713-464A-B270-6CE2EE27D73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79" name="Picture 24 64">
                      <a:extLst>
                        <a:ext uri="{FF2B5EF4-FFF2-40B4-BE49-F238E27FC236}">
                          <a16:creationId xmlns:a16="http://schemas.microsoft.com/office/drawing/2014/main" id="{00CEFC58-7D73-4FA3-9636-BF7512FA5E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47" name="Group 1746">
              <a:extLst>
                <a:ext uri="{FF2B5EF4-FFF2-40B4-BE49-F238E27FC236}">
                  <a16:creationId xmlns:a16="http://schemas.microsoft.com/office/drawing/2014/main" id="{8DB7096B-A9C3-435F-9821-5D68E82582CB}"/>
                </a:ext>
              </a:extLst>
            </p:cNvPr>
            <p:cNvGrpSpPr/>
            <p:nvPr/>
          </p:nvGrpSpPr>
          <p:grpSpPr>
            <a:xfrm>
              <a:off x="8289898" y="2610778"/>
              <a:ext cx="1557892" cy="1293966"/>
              <a:chOff x="6991903" y="2695004"/>
              <a:chExt cx="1557892" cy="1293966"/>
            </a:xfrm>
          </p:grpSpPr>
          <p:grpSp>
            <p:nvGrpSpPr>
              <p:cNvPr id="1748" name="Group 1747">
                <a:extLst>
                  <a:ext uri="{FF2B5EF4-FFF2-40B4-BE49-F238E27FC236}">
                    <a16:creationId xmlns:a16="http://schemas.microsoft.com/office/drawing/2014/main" id="{BFFDBA85-B5A6-48FD-833D-6ABE800BB28E}"/>
                  </a:ext>
                </a:extLst>
              </p:cNvPr>
              <p:cNvGrpSpPr/>
              <p:nvPr/>
            </p:nvGrpSpPr>
            <p:grpSpPr>
              <a:xfrm>
                <a:off x="6991903" y="2695004"/>
                <a:ext cx="657768" cy="378452"/>
                <a:chOff x="4777947" y="3207622"/>
                <a:chExt cx="657768" cy="378452"/>
              </a:xfrm>
            </p:grpSpPr>
            <p:grpSp>
              <p:nvGrpSpPr>
                <p:cNvPr id="1856" name="Group 1855">
                  <a:extLst>
                    <a:ext uri="{FF2B5EF4-FFF2-40B4-BE49-F238E27FC236}">
                      <a16:creationId xmlns:a16="http://schemas.microsoft.com/office/drawing/2014/main" id="{3B4C7FF7-77FF-42F9-9FAE-6C838D45581B}"/>
                    </a:ext>
                  </a:extLst>
                </p:cNvPr>
                <p:cNvGrpSpPr/>
                <p:nvPr/>
              </p:nvGrpSpPr>
              <p:grpSpPr>
                <a:xfrm>
                  <a:off x="4777947" y="3207622"/>
                  <a:ext cx="499826" cy="320263"/>
                  <a:chOff x="4503627" y="2218458"/>
                  <a:chExt cx="499826" cy="320263"/>
                </a:xfrm>
              </p:grpSpPr>
              <p:grpSp>
                <p:nvGrpSpPr>
                  <p:cNvPr id="1864" name="Group 176">
                    <a:extLst>
                      <a:ext uri="{FF2B5EF4-FFF2-40B4-BE49-F238E27FC236}">
                        <a16:creationId xmlns:a16="http://schemas.microsoft.com/office/drawing/2014/main" id="{E16D7755-EA86-494D-A48C-DC55C811BA29}"/>
                      </a:ext>
                    </a:extLst>
                  </p:cNvPr>
                  <p:cNvGrpSpPr/>
                  <p:nvPr/>
                </p:nvGrpSpPr>
                <p:grpSpPr>
                  <a:xfrm>
                    <a:off x="4503627" y="2301538"/>
                    <a:ext cx="300259" cy="237183"/>
                    <a:chOff x="2962956" y="2115885"/>
                    <a:chExt cx="300259" cy="237183"/>
                  </a:xfrm>
                </p:grpSpPr>
                <p:pic>
                  <p:nvPicPr>
                    <p:cNvPr id="1868" name="Picture 24 65">
                      <a:extLst>
                        <a:ext uri="{FF2B5EF4-FFF2-40B4-BE49-F238E27FC236}">
                          <a16:creationId xmlns:a16="http://schemas.microsoft.com/office/drawing/2014/main" id="{A9E539D1-862B-4618-955D-4551886B6F1A}"/>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9" name="Picture 24 66">
                      <a:extLst>
                        <a:ext uri="{FF2B5EF4-FFF2-40B4-BE49-F238E27FC236}">
                          <a16:creationId xmlns:a16="http://schemas.microsoft.com/office/drawing/2014/main" id="{18DF0517-FBCB-4AF9-8120-C5B029EC8B0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65" name="Group 179">
                    <a:extLst>
                      <a:ext uri="{FF2B5EF4-FFF2-40B4-BE49-F238E27FC236}">
                        <a16:creationId xmlns:a16="http://schemas.microsoft.com/office/drawing/2014/main" id="{3C091CC2-8B19-4397-8AF9-DB56716542D7}"/>
                      </a:ext>
                    </a:extLst>
                  </p:cNvPr>
                  <p:cNvGrpSpPr/>
                  <p:nvPr/>
                </p:nvGrpSpPr>
                <p:grpSpPr>
                  <a:xfrm>
                    <a:off x="4719823" y="2218458"/>
                    <a:ext cx="283630" cy="253824"/>
                    <a:chOff x="6986427" y="2972145"/>
                    <a:chExt cx="283630" cy="253824"/>
                  </a:xfrm>
                </p:grpSpPr>
                <p:pic>
                  <p:nvPicPr>
                    <p:cNvPr id="1866" name="Picture 24 67">
                      <a:extLst>
                        <a:ext uri="{FF2B5EF4-FFF2-40B4-BE49-F238E27FC236}">
                          <a16:creationId xmlns:a16="http://schemas.microsoft.com/office/drawing/2014/main" id="{D7D9A610-2685-4DB6-92FC-AE6D25153B4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7" name="Picture 24 68">
                      <a:extLst>
                        <a:ext uri="{FF2B5EF4-FFF2-40B4-BE49-F238E27FC236}">
                          <a16:creationId xmlns:a16="http://schemas.microsoft.com/office/drawing/2014/main" id="{C67BE29D-F8FA-4C3E-927E-AA57C20E4D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57" name="Group 1856">
                  <a:extLst>
                    <a:ext uri="{FF2B5EF4-FFF2-40B4-BE49-F238E27FC236}">
                      <a16:creationId xmlns:a16="http://schemas.microsoft.com/office/drawing/2014/main" id="{53BAF957-BED1-456F-807D-C91887CF24BC}"/>
                    </a:ext>
                  </a:extLst>
                </p:cNvPr>
                <p:cNvGrpSpPr/>
                <p:nvPr/>
              </p:nvGrpSpPr>
              <p:grpSpPr>
                <a:xfrm>
                  <a:off x="4935889" y="3265811"/>
                  <a:ext cx="499826" cy="320263"/>
                  <a:chOff x="4503627" y="2218458"/>
                  <a:chExt cx="499826" cy="320263"/>
                </a:xfrm>
              </p:grpSpPr>
              <p:grpSp>
                <p:nvGrpSpPr>
                  <p:cNvPr id="1858" name="Group 176">
                    <a:extLst>
                      <a:ext uri="{FF2B5EF4-FFF2-40B4-BE49-F238E27FC236}">
                        <a16:creationId xmlns:a16="http://schemas.microsoft.com/office/drawing/2014/main" id="{2A1D98BD-7429-4E22-9D8B-456372ACCC6A}"/>
                      </a:ext>
                    </a:extLst>
                  </p:cNvPr>
                  <p:cNvGrpSpPr/>
                  <p:nvPr/>
                </p:nvGrpSpPr>
                <p:grpSpPr>
                  <a:xfrm>
                    <a:off x="4503627" y="2301538"/>
                    <a:ext cx="300259" cy="237183"/>
                    <a:chOff x="2962956" y="2115885"/>
                    <a:chExt cx="300259" cy="237183"/>
                  </a:xfrm>
                </p:grpSpPr>
                <p:pic>
                  <p:nvPicPr>
                    <p:cNvPr id="1862" name="Picture 24 69">
                      <a:extLst>
                        <a:ext uri="{FF2B5EF4-FFF2-40B4-BE49-F238E27FC236}">
                          <a16:creationId xmlns:a16="http://schemas.microsoft.com/office/drawing/2014/main" id="{CB8BAF74-5520-43BF-A339-23F5FA4551C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63" name="Picture 24 70">
                      <a:extLst>
                        <a:ext uri="{FF2B5EF4-FFF2-40B4-BE49-F238E27FC236}">
                          <a16:creationId xmlns:a16="http://schemas.microsoft.com/office/drawing/2014/main" id="{05316CF9-CD6D-4413-A825-EA000211AE3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9" name="Group 179">
                    <a:extLst>
                      <a:ext uri="{FF2B5EF4-FFF2-40B4-BE49-F238E27FC236}">
                        <a16:creationId xmlns:a16="http://schemas.microsoft.com/office/drawing/2014/main" id="{C7003755-FB37-431C-BED5-7C65D8C4180B}"/>
                      </a:ext>
                    </a:extLst>
                  </p:cNvPr>
                  <p:cNvGrpSpPr/>
                  <p:nvPr/>
                </p:nvGrpSpPr>
                <p:grpSpPr>
                  <a:xfrm>
                    <a:off x="4719823" y="2218458"/>
                    <a:ext cx="283630" cy="253824"/>
                    <a:chOff x="6986427" y="2972145"/>
                    <a:chExt cx="283630" cy="253824"/>
                  </a:xfrm>
                </p:grpSpPr>
                <p:pic>
                  <p:nvPicPr>
                    <p:cNvPr id="1860" name="Picture 24 71">
                      <a:extLst>
                        <a:ext uri="{FF2B5EF4-FFF2-40B4-BE49-F238E27FC236}">
                          <a16:creationId xmlns:a16="http://schemas.microsoft.com/office/drawing/2014/main" id="{E2C2B08B-1D17-4970-A9A6-31DE2DE8313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61" name="Picture 24 72">
                      <a:extLst>
                        <a:ext uri="{FF2B5EF4-FFF2-40B4-BE49-F238E27FC236}">
                          <a16:creationId xmlns:a16="http://schemas.microsoft.com/office/drawing/2014/main" id="{28F34A92-6D9E-4640-AF3B-39021D7AEFD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49" name="Group 1748">
                <a:extLst>
                  <a:ext uri="{FF2B5EF4-FFF2-40B4-BE49-F238E27FC236}">
                    <a16:creationId xmlns:a16="http://schemas.microsoft.com/office/drawing/2014/main" id="{24067652-E8D9-4EDF-AE38-0BA122C58222}"/>
                  </a:ext>
                </a:extLst>
              </p:cNvPr>
              <p:cNvGrpSpPr/>
              <p:nvPr/>
            </p:nvGrpSpPr>
            <p:grpSpPr>
              <a:xfrm>
                <a:off x="7000217" y="2970983"/>
                <a:ext cx="601238" cy="499826"/>
                <a:chOff x="5841977" y="3176030"/>
                <a:chExt cx="601238" cy="499826"/>
              </a:xfrm>
            </p:grpSpPr>
            <p:grpSp>
              <p:nvGrpSpPr>
                <p:cNvPr id="1842" name="Group 1841">
                  <a:extLst>
                    <a:ext uri="{FF2B5EF4-FFF2-40B4-BE49-F238E27FC236}">
                      <a16:creationId xmlns:a16="http://schemas.microsoft.com/office/drawing/2014/main" id="{B6DF8124-68B4-4037-B0AF-F26F6718583A}"/>
                    </a:ext>
                  </a:extLst>
                </p:cNvPr>
                <p:cNvGrpSpPr/>
                <p:nvPr/>
              </p:nvGrpSpPr>
              <p:grpSpPr>
                <a:xfrm rot="19742345">
                  <a:off x="5841977" y="3207622"/>
                  <a:ext cx="499826" cy="320263"/>
                  <a:chOff x="4503627" y="2218458"/>
                  <a:chExt cx="499826" cy="320263"/>
                </a:xfrm>
              </p:grpSpPr>
              <p:grpSp>
                <p:nvGrpSpPr>
                  <p:cNvPr id="1850" name="Group 176">
                    <a:extLst>
                      <a:ext uri="{FF2B5EF4-FFF2-40B4-BE49-F238E27FC236}">
                        <a16:creationId xmlns:a16="http://schemas.microsoft.com/office/drawing/2014/main" id="{D5A057F2-F880-4B44-8D2A-224CEB94E24C}"/>
                      </a:ext>
                    </a:extLst>
                  </p:cNvPr>
                  <p:cNvGrpSpPr/>
                  <p:nvPr/>
                </p:nvGrpSpPr>
                <p:grpSpPr>
                  <a:xfrm>
                    <a:off x="4503627" y="2301538"/>
                    <a:ext cx="300259" cy="237183"/>
                    <a:chOff x="2962956" y="2115885"/>
                    <a:chExt cx="300259" cy="237183"/>
                  </a:xfrm>
                </p:grpSpPr>
                <p:pic>
                  <p:nvPicPr>
                    <p:cNvPr id="1854" name="Picture 24 73">
                      <a:extLst>
                        <a:ext uri="{FF2B5EF4-FFF2-40B4-BE49-F238E27FC236}">
                          <a16:creationId xmlns:a16="http://schemas.microsoft.com/office/drawing/2014/main" id="{AA67088F-5FC5-42D0-881A-A3BB4EB614C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55" name="Picture 24 74">
                      <a:extLst>
                        <a:ext uri="{FF2B5EF4-FFF2-40B4-BE49-F238E27FC236}">
                          <a16:creationId xmlns:a16="http://schemas.microsoft.com/office/drawing/2014/main" id="{E832AF81-F147-4DD0-BE1C-634C76C9150D}"/>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51" name="Group 179">
                    <a:extLst>
                      <a:ext uri="{FF2B5EF4-FFF2-40B4-BE49-F238E27FC236}">
                        <a16:creationId xmlns:a16="http://schemas.microsoft.com/office/drawing/2014/main" id="{3737D20A-CF73-4942-A85A-63B678EE64F3}"/>
                      </a:ext>
                    </a:extLst>
                  </p:cNvPr>
                  <p:cNvGrpSpPr/>
                  <p:nvPr/>
                </p:nvGrpSpPr>
                <p:grpSpPr>
                  <a:xfrm>
                    <a:off x="4719823" y="2218458"/>
                    <a:ext cx="283630" cy="253824"/>
                    <a:chOff x="6986427" y="2972145"/>
                    <a:chExt cx="283630" cy="253824"/>
                  </a:xfrm>
                </p:grpSpPr>
                <p:pic>
                  <p:nvPicPr>
                    <p:cNvPr id="1852" name="Picture 24 75">
                      <a:extLst>
                        <a:ext uri="{FF2B5EF4-FFF2-40B4-BE49-F238E27FC236}">
                          <a16:creationId xmlns:a16="http://schemas.microsoft.com/office/drawing/2014/main" id="{DC3600DB-BEF6-48C6-872C-405EDF9AFBC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53" name="Picture 24 76">
                      <a:extLst>
                        <a:ext uri="{FF2B5EF4-FFF2-40B4-BE49-F238E27FC236}">
                          <a16:creationId xmlns:a16="http://schemas.microsoft.com/office/drawing/2014/main" id="{41C698F4-068C-4A81-B923-EA856C6C6D9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43" name="Group 1842">
                  <a:extLst>
                    <a:ext uri="{FF2B5EF4-FFF2-40B4-BE49-F238E27FC236}">
                      <a16:creationId xmlns:a16="http://schemas.microsoft.com/office/drawing/2014/main" id="{4DEB4878-4708-472E-ACE9-AC3BE8F692A5}"/>
                    </a:ext>
                  </a:extLst>
                </p:cNvPr>
                <p:cNvGrpSpPr/>
                <p:nvPr/>
              </p:nvGrpSpPr>
              <p:grpSpPr>
                <a:xfrm rot="17239213">
                  <a:off x="6033171" y="3265811"/>
                  <a:ext cx="499826" cy="320263"/>
                  <a:chOff x="4503627" y="2218458"/>
                  <a:chExt cx="499826" cy="320263"/>
                </a:xfrm>
              </p:grpSpPr>
              <p:grpSp>
                <p:nvGrpSpPr>
                  <p:cNvPr id="1844" name="Group 176">
                    <a:extLst>
                      <a:ext uri="{FF2B5EF4-FFF2-40B4-BE49-F238E27FC236}">
                        <a16:creationId xmlns:a16="http://schemas.microsoft.com/office/drawing/2014/main" id="{C03CB184-8D97-45AD-988D-125F70B42563}"/>
                      </a:ext>
                    </a:extLst>
                  </p:cNvPr>
                  <p:cNvGrpSpPr/>
                  <p:nvPr/>
                </p:nvGrpSpPr>
                <p:grpSpPr>
                  <a:xfrm>
                    <a:off x="4503627" y="2301538"/>
                    <a:ext cx="300259" cy="237183"/>
                    <a:chOff x="2962956" y="2115885"/>
                    <a:chExt cx="300259" cy="237183"/>
                  </a:xfrm>
                </p:grpSpPr>
                <p:pic>
                  <p:nvPicPr>
                    <p:cNvPr id="1848" name="Picture 24 77">
                      <a:extLst>
                        <a:ext uri="{FF2B5EF4-FFF2-40B4-BE49-F238E27FC236}">
                          <a16:creationId xmlns:a16="http://schemas.microsoft.com/office/drawing/2014/main" id="{189CB0DC-4C10-4A77-9435-11E702A1A5E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9" name="Picture 24 78">
                      <a:extLst>
                        <a:ext uri="{FF2B5EF4-FFF2-40B4-BE49-F238E27FC236}">
                          <a16:creationId xmlns:a16="http://schemas.microsoft.com/office/drawing/2014/main" id="{0DCB2F07-1561-4427-899A-5732582DF0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45" name="Group 179">
                    <a:extLst>
                      <a:ext uri="{FF2B5EF4-FFF2-40B4-BE49-F238E27FC236}">
                        <a16:creationId xmlns:a16="http://schemas.microsoft.com/office/drawing/2014/main" id="{B0991DFD-C166-453D-B4BD-AD2EEBA155A4}"/>
                      </a:ext>
                    </a:extLst>
                  </p:cNvPr>
                  <p:cNvGrpSpPr/>
                  <p:nvPr/>
                </p:nvGrpSpPr>
                <p:grpSpPr>
                  <a:xfrm>
                    <a:off x="4719823" y="2218458"/>
                    <a:ext cx="283630" cy="253824"/>
                    <a:chOff x="6986427" y="2972145"/>
                    <a:chExt cx="283630" cy="253824"/>
                  </a:xfrm>
                </p:grpSpPr>
                <p:pic>
                  <p:nvPicPr>
                    <p:cNvPr id="1846" name="Picture 24 79">
                      <a:extLst>
                        <a:ext uri="{FF2B5EF4-FFF2-40B4-BE49-F238E27FC236}">
                          <a16:creationId xmlns:a16="http://schemas.microsoft.com/office/drawing/2014/main" id="{0F90C40D-0AA3-4BC9-A7FA-C15881FC1D8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47" name="Picture 24 80">
                      <a:extLst>
                        <a:ext uri="{FF2B5EF4-FFF2-40B4-BE49-F238E27FC236}">
                          <a16:creationId xmlns:a16="http://schemas.microsoft.com/office/drawing/2014/main" id="{7505CBEB-DEB1-4692-91B8-D54A5D36B21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0" name="Group 1749">
                <a:extLst>
                  <a:ext uri="{FF2B5EF4-FFF2-40B4-BE49-F238E27FC236}">
                    <a16:creationId xmlns:a16="http://schemas.microsoft.com/office/drawing/2014/main" id="{02449B90-1392-4C94-B4C7-52CBE11966DE}"/>
                  </a:ext>
                </a:extLst>
              </p:cNvPr>
              <p:cNvGrpSpPr/>
              <p:nvPr/>
            </p:nvGrpSpPr>
            <p:grpSpPr>
              <a:xfrm>
                <a:off x="7469330" y="2714400"/>
                <a:ext cx="1055948" cy="610380"/>
                <a:chOff x="6261214" y="3135578"/>
                <a:chExt cx="1055948" cy="610380"/>
              </a:xfrm>
            </p:grpSpPr>
            <p:grpSp>
              <p:nvGrpSpPr>
                <p:cNvPr id="1812" name="Group 1811">
                  <a:extLst>
                    <a:ext uri="{FF2B5EF4-FFF2-40B4-BE49-F238E27FC236}">
                      <a16:creationId xmlns:a16="http://schemas.microsoft.com/office/drawing/2014/main" id="{DD9A7B69-8E63-4294-A95B-57131CA125FA}"/>
                    </a:ext>
                  </a:extLst>
                </p:cNvPr>
                <p:cNvGrpSpPr/>
                <p:nvPr/>
              </p:nvGrpSpPr>
              <p:grpSpPr>
                <a:xfrm>
                  <a:off x="6659394" y="3135578"/>
                  <a:ext cx="657768" cy="378452"/>
                  <a:chOff x="4777947" y="3207622"/>
                  <a:chExt cx="657768" cy="378452"/>
                </a:xfrm>
              </p:grpSpPr>
              <p:grpSp>
                <p:nvGrpSpPr>
                  <p:cNvPr id="1828" name="Group 1827">
                    <a:extLst>
                      <a:ext uri="{FF2B5EF4-FFF2-40B4-BE49-F238E27FC236}">
                        <a16:creationId xmlns:a16="http://schemas.microsoft.com/office/drawing/2014/main" id="{A3F09490-1762-40C7-A363-299831C725A4}"/>
                      </a:ext>
                    </a:extLst>
                  </p:cNvPr>
                  <p:cNvGrpSpPr/>
                  <p:nvPr/>
                </p:nvGrpSpPr>
                <p:grpSpPr>
                  <a:xfrm>
                    <a:off x="4777947" y="3207622"/>
                    <a:ext cx="499826" cy="320263"/>
                    <a:chOff x="4503627" y="2218458"/>
                    <a:chExt cx="499826" cy="320263"/>
                  </a:xfrm>
                </p:grpSpPr>
                <p:grpSp>
                  <p:nvGrpSpPr>
                    <p:cNvPr id="1836" name="Group 176">
                      <a:extLst>
                        <a:ext uri="{FF2B5EF4-FFF2-40B4-BE49-F238E27FC236}">
                          <a16:creationId xmlns:a16="http://schemas.microsoft.com/office/drawing/2014/main" id="{8A434312-94C0-4C81-95C7-B0B77B8355FE}"/>
                        </a:ext>
                      </a:extLst>
                    </p:cNvPr>
                    <p:cNvGrpSpPr/>
                    <p:nvPr/>
                  </p:nvGrpSpPr>
                  <p:grpSpPr>
                    <a:xfrm>
                      <a:off x="4503627" y="2301538"/>
                      <a:ext cx="300259" cy="237183"/>
                      <a:chOff x="2962956" y="2115885"/>
                      <a:chExt cx="300259" cy="237183"/>
                    </a:xfrm>
                  </p:grpSpPr>
                  <p:pic>
                    <p:nvPicPr>
                      <p:cNvPr id="1840" name="Picture 24 81">
                        <a:extLst>
                          <a:ext uri="{FF2B5EF4-FFF2-40B4-BE49-F238E27FC236}">
                            <a16:creationId xmlns:a16="http://schemas.microsoft.com/office/drawing/2014/main" id="{1A829CCC-8FB5-48E9-8DBC-87DA8FB79E3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41" name="Picture 24 82">
                        <a:extLst>
                          <a:ext uri="{FF2B5EF4-FFF2-40B4-BE49-F238E27FC236}">
                            <a16:creationId xmlns:a16="http://schemas.microsoft.com/office/drawing/2014/main" id="{90FAAAAE-A664-4E6E-AE79-AEAC7DE63A3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7" name="Group 179">
                      <a:extLst>
                        <a:ext uri="{FF2B5EF4-FFF2-40B4-BE49-F238E27FC236}">
                          <a16:creationId xmlns:a16="http://schemas.microsoft.com/office/drawing/2014/main" id="{12C25A16-3BB1-4436-AF08-17181A989E14}"/>
                        </a:ext>
                      </a:extLst>
                    </p:cNvPr>
                    <p:cNvGrpSpPr/>
                    <p:nvPr/>
                  </p:nvGrpSpPr>
                  <p:grpSpPr>
                    <a:xfrm>
                      <a:off x="4719823" y="2218458"/>
                      <a:ext cx="283630" cy="253824"/>
                      <a:chOff x="6986427" y="2972145"/>
                      <a:chExt cx="283630" cy="253824"/>
                    </a:xfrm>
                  </p:grpSpPr>
                  <p:pic>
                    <p:nvPicPr>
                      <p:cNvPr id="1838" name="Picture 24 83">
                        <a:extLst>
                          <a:ext uri="{FF2B5EF4-FFF2-40B4-BE49-F238E27FC236}">
                            <a16:creationId xmlns:a16="http://schemas.microsoft.com/office/drawing/2014/main" id="{03B4DEA9-AB68-4F24-9382-DCE5D6245AE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9" name="Picture 24 84">
                        <a:extLst>
                          <a:ext uri="{FF2B5EF4-FFF2-40B4-BE49-F238E27FC236}">
                            <a16:creationId xmlns:a16="http://schemas.microsoft.com/office/drawing/2014/main" id="{7C26F7D4-BB6B-4444-AC8B-22C4B80C775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29" name="Group 1828">
                    <a:extLst>
                      <a:ext uri="{FF2B5EF4-FFF2-40B4-BE49-F238E27FC236}">
                        <a16:creationId xmlns:a16="http://schemas.microsoft.com/office/drawing/2014/main" id="{5D12FD0F-AE2E-489D-BF0A-FF7D0351ABC8}"/>
                      </a:ext>
                    </a:extLst>
                  </p:cNvPr>
                  <p:cNvGrpSpPr/>
                  <p:nvPr/>
                </p:nvGrpSpPr>
                <p:grpSpPr>
                  <a:xfrm>
                    <a:off x="4935889" y="3265811"/>
                    <a:ext cx="499826" cy="320263"/>
                    <a:chOff x="4503627" y="2218458"/>
                    <a:chExt cx="499826" cy="320263"/>
                  </a:xfrm>
                </p:grpSpPr>
                <p:grpSp>
                  <p:nvGrpSpPr>
                    <p:cNvPr id="1830" name="Group 176">
                      <a:extLst>
                        <a:ext uri="{FF2B5EF4-FFF2-40B4-BE49-F238E27FC236}">
                          <a16:creationId xmlns:a16="http://schemas.microsoft.com/office/drawing/2014/main" id="{2299AD85-5801-4707-9D4E-6EA4274B2EF8}"/>
                        </a:ext>
                      </a:extLst>
                    </p:cNvPr>
                    <p:cNvGrpSpPr/>
                    <p:nvPr/>
                  </p:nvGrpSpPr>
                  <p:grpSpPr>
                    <a:xfrm>
                      <a:off x="4503627" y="2301538"/>
                      <a:ext cx="300259" cy="237183"/>
                      <a:chOff x="2962956" y="2115885"/>
                      <a:chExt cx="300259" cy="237183"/>
                    </a:xfrm>
                  </p:grpSpPr>
                  <p:pic>
                    <p:nvPicPr>
                      <p:cNvPr id="1834" name="Picture 24 85">
                        <a:extLst>
                          <a:ext uri="{FF2B5EF4-FFF2-40B4-BE49-F238E27FC236}">
                            <a16:creationId xmlns:a16="http://schemas.microsoft.com/office/drawing/2014/main" id="{E81C0804-C8A1-468B-B171-B5D74CF70B9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35" name="Picture 24 86">
                        <a:extLst>
                          <a:ext uri="{FF2B5EF4-FFF2-40B4-BE49-F238E27FC236}">
                            <a16:creationId xmlns:a16="http://schemas.microsoft.com/office/drawing/2014/main" id="{9C612F73-8139-46D5-A149-31C2253AB20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31" name="Group 179">
                      <a:extLst>
                        <a:ext uri="{FF2B5EF4-FFF2-40B4-BE49-F238E27FC236}">
                          <a16:creationId xmlns:a16="http://schemas.microsoft.com/office/drawing/2014/main" id="{FA745962-4379-4F92-8433-FEBAA864DA58}"/>
                        </a:ext>
                      </a:extLst>
                    </p:cNvPr>
                    <p:cNvGrpSpPr/>
                    <p:nvPr/>
                  </p:nvGrpSpPr>
                  <p:grpSpPr>
                    <a:xfrm>
                      <a:off x="4719823" y="2218458"/>
                      <a:ext cx="283630" cy="253824"/>
                      <a:chOff x="6986427" y="2972145"/>
                      <a:chExt cx="283630" cy="253824"/>
                    </a:xfrm>
                  </p:grpSpPr>
                  <p:pic>
                    <p:nvPicPr>
                      <p:cNvPr id="1832" name="Picture 24 87">
                        <a:extLst>
                          <a:ext uri="{FF2B5EF4-FFF2-40B4-BE49-F238E27FC236}">
                            <a16:creationId xmlns:a16="http://schemas.microsoft.com/office/drawing/2014/main" id="{6C043D64-2F55-4229-8831-56CFD80DE82C}"/>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33" name="Picture 24 88">
                        <a:extLst>
                          <a:ext uri="{FF2B5EF4-FFF2-40B4-BE49-F238E27FC236}">
                            <a16:creationId xmlns:a16="http://schemas.microsoft.com/office/drawing/2014/main" id="{5A38F5DC-F337-4EAB-95C0-B0FC0CFB03D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813" name="Group 1812">
                  <a:extLst>
                    <a:ext uri="{FF2B5EF4-FFF2-40B4-BE49-F238E27FC236}">
                      <a16:creationId xmlns:a16="http://schemas.microsoft.com/office/drawing/2014/main" id="{1AEEC6EB-156A-4C3C-84AE-34D730C3E176}"/>
                    </a:ext>
                  </a:extLst>
                </p:cNvPr>
                <p:cNvGrpSpPr/>
                <p:nvPr/>
              </p:nvGrpSpPr>
              <p:grpSpPr>
                <a:xfrm rot="18877668">
                  <a:off x="6210508" y="3195426"/>
                  <a:ext cx="601238" cy="499826"/>
                  <a:chOff x="5841977" y="3176030"/>
                  <a:chExt cx="601238" cy="499826"/>
                </a:xfrm>
              </p:grpSpPr>
              <p:grpSp>
                <p:nvGrpSpPr>
                  <p:cNvPr id="1814" name="Group 1813">
                    <a:extLst>
                      <a:ext uri="{FF2B5EF4-FFF2-40B4-BE49-F238E27FC236}">
                        <a16:creationId xmlns:a16="http://schemas.microsoft.com/office/drawing/2014/main" id="{AE83FFFE-4303-4530-98DB-87EAE3DDC26E}"/>
                      </a:ext>
                    </a:extLst>
                  </p:cNvPr>
                  <p:cNvGrpSpPr/>
                  <p:nvPr/>
                </p:nvGrpSpPr>
                <p:grpSpPr>
                  <a:xfrm rot="19742345">
                    <a:off x="5841977" y="3207622"/>
                    <a:ext cx="499826" cy="320263"/>
                    <a:chOff x="4503627" y="2218458"/>
                    <a:chExt cx="499826" cy="320263"/>
                  </a:xfrm>
                </p:grpSpPr>
                <p:grpSp>
                  <p:nvGrpSpPr>
                    <p:cNvPr id="1822" name="Group 176">
                      <a:extLst>
                        <a:ext uri="{FF2B5EF4-FFF2-40B4-BE49-F238E27FC236}">
                          <a16:creationId xmlns:a16="http://schemas.microsoft.com/office/drawing/2014/main" id="{53F8AAF9-E48F-4773-A24C-592CA2898FB6}"/>
                        </a:ext>
                      </a:extLst>
                    </p:cNvPr>
                    <p:cNvGrpSpPr/>
                    <p:nvPr/>
                  </p:nvGrpSpPr>
                  <p:grpSpPr>
                    <a:xfrm>
                      <a:off x="4503627" y="2301538"/>
                      <a:ext cx="300259" cy="237183"/>
                      <a:chOff x="2962956" y="2115885"/>
                      <a:chExt cx="300259" cy="237183"/>
                    </a:xfrm>
                  </p:grpSpPr>
                  <p:pic>
                    <p:nvPicPr>
                      <p:cNvPr id="1826" name="Picture 24 89">
                        <a:extLst>
                          <a:ext uri="{FF2B5EF4-FFF2-40B4-BE49-F238E27FC236}">
                            <a16:creationId xmlns:a16="http://schemas.microsoft.com/office/drawing/2014/main" id="{0AA480F1-028E-47F1-A25D-97DD08EAC98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7" name="Picture 24 90">
                        <a:extLst>
                          <a:ext uri="{FF2B5EF4-FFF2-40B4-BE49-F238E27FC236}">
                            <a16:creationId xmlns:a16="http://schemas.microsoft.com/office/drawing/2014/main" id="{4562C86E-565C-482B-817E-7F801FFB656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23" name="Group 179">
                      <a:extLst>
                        <a:ext uri="{FF2B5EF4-FFF2-40B4-BE49-F238E27FC236}">
                          <a16:creationId xmlns:a16="http://schemas.microsoft.com/office/drawing/2014/main" id="{1C5142EE-8ABE-47ED-B8E5-949A72B0232D}"/>
                        </a:ext>
                      </a:extLst>
                    </p:cNvPr>
                    <p:cNvGrpSpPr/>
                    <p:nvPr/>
                  </p:nvGrpSpPr>
                  <p:grpSpPr>
                    <a:xfrm>
                      <a:off x="4719823" y="2218458"/>
                      <a:ext cx="283630" cy="253824"/>
                      <a:chOff x="6986427" y="2972145"/>
                      <a:chExt cx="283630" cy="253824"/>
                    </a:xfrm>
                  </p:grpSpPr>
                  <p:pic>
                    <p:nvPicPr>
                      <p:cNvPr id="1824" name="Picture 24 91">
                        <a:extLst>
                          <a:ext uri="{FF2B5EF4-FFF2-40B4-BE49-F238E27FC236}">
                            <a16:creationId xmlns:a16="http://schemas.microsoft.com/office/drawing/2014/main" id="{BC648FEF-18EE-4A22-BA27-3225250A8665}"/>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25" name="Picture 24 92">
                        <a:extLst>
                          <a:ext uri="{FF2B5EF4-FFF2-40B4-BE49-F238E27FC236}">
                            <a16:creationId xmlns:a16="http://schemas.microsoft.com/office/drawing/2014/main" id="{453D9BFF-4A33-4A9A-901D-ABB80701203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815" name="Group 1814">
                    <a:extLst>
                      <a:ext uri="{FF2B5EF4-FFF2-40B4-BE49-F238E27FC236}">
                        <a16:creationId xmlns:a16="http://schemas.microsoft.com/office/drawing/2014/main" id="{CC29D4A5-615C-439E-B532-35C5FF492FDF}"/>
                      </a:ext>
                    </a:extLst>
                  </p:cNvPr>
                  <p:cNvGrpSpPr/>
                  <p:nvPr/>
                </p:nvGrpSpPr>
                <p:grpSpPr>
                  <a:xfrm rot="17239213">
                    <a:off x="6033171" y="3265811"/>
                    <a:ext cx="499826" cy="320263"/>
                    <a:chOff x="4503627" y="2218458"/>
                    <a:chExt cx="499826" cy="320263"/>
                  </a:xfrm>
                </p:grpSpPr>
                <p:grpSp>
                  <p:nvGrpSpPr>
                    <p:cNvPr id="1816" name="Group 1815">
                      <a:extLst>
                        <a:ext uri="{FF2B5EF4-FFF2-40B4-BE49-F238E27FC236}">
                          <a16:creationId xmlns:a16="http://schemas.microsoft.com/office/drawing/2014/main" id="{DC87778A-DEC5-4ABE-B3FF-BA602B60C3D0}"/>
                        </a:ext>
                      </a:extLst>
                    </p:cNvPr>
                    <p:cNvGrpSpPr/>
                    <p:nvPr/>
                  </p:nvGrpSpPr>
                  <p:grpSpPr>
                    <a:xfrm>
                      <a:off x="4503627" y="2301538"/>
                      <a:ext cx="300259" cy="237183"/>
                      <a:chOff x="2962956" y="2115885"/>
                      <a:chExt cx="300259" cy="237183"/>
                    </a:xfrm>
                  </p:grpSpPr>
                  <p:pic>
                    <p:nvPicPr>
                      <p:cNvPr id="1820" name="Picture 24 93">
                        <a:extLst>
                          <a:ext uri="{FF2B5EF4-FFF2-40B4-BE49-F238E27FC236}">
                            <a16:creationId xmlns:a16="http://schemas.microsoft.com/office/drawing/2014/main" id="{648FF4E3-6102-4285-91C1-58C9DA206F6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21" name="Picture 24 94">
                        <a:extLst>
                          <a:ext uri="{FF2B5EF4-FFF2-40B4-BE49-F238E27FC236}">
                            <a16:creationId xmlns:a16="http://schemas.microsoft.com/office/drawing/2014/main" id="{107762FF-00F4-4EBB-B272-8641DD3D33B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17" name="Group 179">
                      <a:extLst>
                        <a:ext uri="{FF2B5EF4-FFF2-40B4-BE49-F238E27FC236}">
                          <a16:creationId xmlns:a16="http://schemas.microsoft.com/office/drawing/2014/main" id="{A2039CBA-92D4-4FF2-9AA2-BD12A0A35D1B}"/>
                        </a:ext>
                      </a:extLst>
                    </p:cNvPr>
                    <p:cNvGrpSpPr/>
                    <p:nvPr/>
                  </p:nvGrpSpPr>
                  <p:grpSpPr>
                    <a:xfrm>
                      <a:off x="4719823" y="2218458"/>
                      <a:ext cx="283630" cy="253824"/>
                      <a:chOff x="6986427" y="2972145"/>
                      <a:chExt cx="283630" cy="253824"/>
                    </a:xfrm>
                  </p:grpSpPr>
                  <p:pic>
                    <p:nvPicPr>
                      <p:cNvPr id="1818" name="Picture 24 95">
                        <a:extLst>
                          <a:ext uri="{FF2B5EF4-FFF2-40B4-BE49-F238E27FC236}">
                            <a16:creationId xmlns:a16="http://schemas.microsoft.com/office/drawing/2014/main" id="{2A39D9C2-79C1-497A-8C0E-BDDC5C14549F}"/>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19" name="Picture 24 96">
                        <a:extLst>
                          <a:ext uri="{FF2B5EF4-FFF2-40B4-BE49-F238E27FC236}">
                            <a16:creationId xmlns:a16="http://schemas.microsoft.com/office/drawing/2014/main" id="{37C45862-F5D0-44DF-B0F3-BCFBFAE698C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751" name="Group 1750">
                <a:extLst>
                  <a:ext uri="{FF2B5EF4-FFF2-40B4-BE49-F238E27FC236}">
                    <a16:creationId xmlns:a16="http://schemas.microsoft.com/office/drawing/2014/main" id="{CE26FF5B-939F-4292-BEF9-69D55B5EDEC3}"/>
                  </a:ext>
                </a:extLst>
              </p:cNvPr>
              <p:cNvGrpSpPr/>
              <p:nvPr/>
            </p:nvGrpSpPr>
            <p:grpSpPr>
              <a:xfrm>
                <a:off x="7443561" y="3019258"/>
                <a:ext cx="1106234" cy="969712"/>
                <a:chOff x="6792398" y="2509410"/>
                <a:chExt cx="1106234" cy="969712"/>
              </a:xfrm>
            </p:grpSpPr>
            <p:grpSp>
              <p:nvGrpSpPr>
                <p:cNvPr id="1752" name="Group 1751">
                  <a:extLst>
                    <a:ext uri="{FF2B5EF4-FFF2-40B4-BE49-F238E27FC236}">
                      <a16:creationId xmlns:a16="http://schemas.microsoft.com/office/drawing/2014/main" id="{A47A468A-272C-4126-81A7-122229DFC79F}"/>
                    </a:ext>
                  </a:extLst>
                </p:cNvPr>
                <p:cNvGrpSpPr/>
                <p:nvPr/>
              </p:nvGrpSpPr>
              <p:grpSpPr>
                <a:xfrm>
                  <a:off x="6792398" y="2703317"/>
                  <a:ext cx="657768" cy="378452"/>
                  <a:chOff x="4777947" y="3207622"/>
                  <a:chExt cx="657768" cy="378452"/>
                </a:xfrm>
              </p:grpSpPr>
              <p:grpSp>
                <p:nvGrpSpPr>
                  <p:cNvPr id="1798" name="Group 1797">
                    <a:extLst>
                      <a:ext uri="{FF2B5EF4-FFF2-40B4-BE49-F238E27FC236}">
                        <a16:creationId xmlns:a16="http://schemas.microsoft.com/office/drawing/2014/main" id="{4CB637F0-5E8E-463F-8F2E-C17FF45867AF}"/>
                      </a:ext>
                    </a:extLst>
                  </p:cNvPr>
                  <p:cNvGrpSpPr/>
                  <p:nvPr/>
                </p:nvGrpSpPr>
                <p:grpSpPr>
                  <a:xfrm>
                    <a:off x="4777947" y="3207622"/>
                    <a:ext cx="499826" cy="320263"/>
                    <a:chOff x="4503627" y="2218458"/>
                    <a:chExt cx="499826" cy="320263"/>
                  </a:xfrm>
                </p:grpSpPr>
                <p:grpSp>
                  <p:nvGrpSpPr>
                    <p:cNvPr id="1806" name="Group 176">
                      <a:extLst>
                        <a:ext uri="{FF2B5EF4-FFF2-40B4-BE49-F238E27FC236}">
                          <a16:creationId xmlns:a16="http://schemas.microsoft.com/office/drawing/2014/main" id="{CB43BB84-0B8D-480C-BBD2-EB1962EC29B4}"/>
                        </a:ext>
                      </a:extLst>
                    </p:cNvPr>
                    <p:cNvGrpSpPr/>
                    <p:nvPr/>
                  </p:nvGrpSpPr>
                  <p:grpSpPr>
                    <a:xfrm>
                      <a:off x="4503627" y="2301538"/>
                      <a:ext cx="300259" cy="237183"/>
                      <a:chOff x="2962956" y="2115885"/>
                      <a:chExt cx="300259" cy="237183"/>
                    </a:xfrm>
                  </p:grpSpPr>
                  <p:pic>
                    <p:nvPicPr>
                      <p:cNvPr id="1810" name="Picture 24 97">
                        <a:extLst>
                          <a:ext uri="{FF2B5EF4-FFF2-40B4-BE49-F238E27FC236}">
                            <a16:creationId xmlns:a16="http://schemas.microsoft.com/office/drawing/2014/main" id="{30C5B67E-E98E-4D51-8342-1726F7A517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11" name="Picture 24 98">
                        <a:extLst>
                          <a:ext uri="{FF2B5EF4-FFF2-40B4-BE49-F238E27FC236}">
                            <a16:creationId xmlns:a16="http://schemas.microsoft.com/office/drawing/2014/main" id="{1F8581BC-E737-4F49-916D-81949E4A5B5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7" name="Group 179">
                      <a:extLst>
                        <a:ext uri="{FF2B5EF4-FFF2-40B4-BE49-F238E27FC236}">
                          <a16:creationId xmlns:a16="http://schemas.microsoft.com/office/drawing/2014/main" id="{B404C3BA-D1A6-4587-857A-9F235694491C}"/>
                        </a:ext>
                      </a:extLst>
                    </p:cNvPr>
                    <p:cNvGrpSpPr/>
                    <p:nvPr/>
                  </p:nvGrpSpPr>
                  <p:grpSpPr>
                    <a:xfrm>
                      <a:off x="4719823" y="2218458"/>
                      <a:ext cx="283630" cy="253824"/>
                      <a:chOff x="6986427" y="2972145"/>
                      <a:chExt cx="283630" cy="253824"/>
                    </a:xfrm>
                  </p:grpSpPr>
                  <p:pic>
                    <p:nvPicPr>
                      <p:cNvPr id="1808" name="Picture 24 99">
                        <a:extLst>
                          <a:ext uri="{FF2B5EF4-FFF2-40B4-BE49-F238E27FC236}">
                            <a16:creationId xmlns:a16="http://schemas.microsoft.com/office/drawing/2014/main" id="{D9610A9E-100D-4DE5-B0C6-3AAD025DCE0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9" name="Picture 24 100">
                        <a:extLst>
                          <a:ext uri="{FF2B5EF4-FFF2-40B4-BE49-F238E27FC236}">
                            <a16:creationId xmlns:a16="http://schemas.microsoft.com/office/drawing/2014/main" id="{431FD8A8-656D-49A2-826E-5ED832074EF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99" name="Group 1798">
                    <a:extLst>
                      <a:ext uri="{FF2B5EF4-FFF2-40B4-BE49-F238E27FC236}">
                        <a16:creationId xmlns:a16="http://schemas.microsoft.com/office/drawing/2014/main" id="{0135E04D-A6D1-4018-A7F3-61C9E45B543B}"/>
                      </a:ext>
                    </a:extLst>
                  </p:cNvPr>
                  <p:cNvGrpSpPr/>
                  <p:nvPr/>
                </p:nvGrpSpPr>
                <p:grpSpPr>
                  <a:xfrm>
                    <a:off x="4935889" y="3265811"/>
                    <a:ext cx="499826" cy="320263"/>
                    <a:chOff x="4503627" y="2218458"/>
                    <a:chExt cx="499826" cy="320263"/>
                  </a:xfrm>
                </p:grpSpPr>
                <p:grpSp>
                  <p:nvGrpSpPr>
                    <p:cNvPr id="1800" name="Group 176">
                      <a:extLst>
                        <a:ext uri="{FF2B5EF4-FFF2-40B4-BE49-F238E27FC236}">
                          <a16:creationId xmlns:a16="http://schemas.microsoft.com/office/drawing/2014/main" id="{34EC7719-6FD8-4D80-BE97-CA95F03332BE}"/>
                        </a:ext>
                      </a:extLst>
                    </p:cNvPr>
                    <p:cNvGrpSpPr/>
                    <p:nvPr/>
                  </p:nvGrpSpPr>
                  <p:grpSpPr>
                    <a:xfrm>
                      <a:off x="4503627" y="2301538"/>
                      <a:ext cx="300259" cy="237183"/>
                      <a:chOff x="2962956" y="2115885"/>
                      <a:chExt cx="300259" cy="237183"/>
                    </a:xfrm>
                  </p:grpSpPr>
                  <p:pic>
                    <p:nvPicPr>
                      <p:cNvPr id="1804" name="Picture 24 101">
                        <a:extLst>
                          <a:ext uri="{FF2B5EF4-FFF2-40B4-BE49-F238E27FC236}">
                            <a16:creationId xmlns:a16="http://schemas.microsoft.com/office/drawing/2014/main" id="{6F66141F-8D66-480F-9344-A86922AFD66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805" name="Picture 24 102">
                        <a:extLst>
                          <a:ext uri="{FF2B5EF4-FFF2-40B4-BE49-F238E27FC236}">
                            <a16:creationId xmlns:a16="http://schemas.microsoft.com/office/drawing/2014/main" id="{91A6D362-D0D4-42E9-8239-9DFCDF9CDCF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801" name="Group 179">
                      <a:extLst>
                        <a:ext uri="{FF2B5EF4-FFF2-40B4-BE49-F238E27FC236}">
                          <a16:creationId xmlns:a16="http://schemas.microsoft.com/office/drawing/2014/main" id="{B060BFE0-06EA-4D4F-94BE-4BB2E22FD27F}"/>
                        </a:ext>
                      </a:extLst>
                    </p:cNvPr>
                    <p:cNvGrpSpPr/>
                    <p:nvPr/>
                  </p:nvGrpSpPr>
                  <p:grpSpPr>
                    <a:xfrm>
                      <a:off x="4719823" y="2218458"/>
                      <a:ext cx="283630" cy="253824"/>
                      <a:chOff x="6986427" y="2972145"/>
                      <a:chExt cx="283630" cy="253824"/>
                    </a:xfrm>
                  </p:grpSpPr>
                  <p:pic>
                    <p:nvPicPr>
                      <p:cNvPr id="1802" name="Picture 24 103">
                        <a:extLst>
                          <a:ext uri="{FF2B5EF4-FFF2-40B4-BE49-F238E27FC236}">
                            <a16:creationId xmlns:a16="http://schemas.microsoft.com/office/drawing/2014/main" id="{BF92511B-3310-40D0-BB60-1E70C73EC49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803" name="Picture 24 104">
                        <a:extLst>
                          <a:ext uri="{FF2B5EF4-FFF2-40B4-BE49-F238E27FC236}">
                            <a16:creationId xmlns:a16="http://schemas.microsoft.com/office/drawing/2014/main" id="{FE76AF63-0ACE-4BC7-95B2-13DB16B330A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3" name="Group 1752">
                  <a:extLst>
                    <a:ext uri="{FF2B5EF4-FFF2-40B4-BE49-F238E27FC236}">
                      <a16:creationId xmlns:a16="http://schemas.microsoft.com/office/drawing/2014/main" id="{0358A1F5-1695-497F-BA9E-E7EBDEEC8F51}"/>
                    </a:ext>
                  </a:extLst>
                </p:cNvPr>
                <p:cNvGrpSpPr/>
                <p:nvPr/>
              </p:nvGrpSpPr>
              <p:grpSpPr>
                <a:xfrm rot="19661454">
                  <a:off x="6800712" y="2979296"/>
                  <a:ext cx="601238" cy="499826"/>
                  <a:chOff x="5841977" y="3176030"/>
                  <a:chExt cx="601238" cy="499826"/>
                </a:xfrm>
              </p:grpSpPr>
              <p:grpSp>
                <p:nvGrpSpPr>
                  <p:cNvPr id="1784" name="Group 1783">
                    <a:extLst>
                      <a:ext uri="{FF2B5EF4-FFF2-40B4-BE49-F238E27FC236}">
                        <a16:creationId xmlns:a16="http://schemas.microsoft.com/office/drawing/2014/main" id="{4D6A87E6-DC12-4170-A7F9-2D77B9259474}"/>
                      </a:ext>
                    </a:extLst>
                  </p:cNvPr>
                  <p:cNvGrpSpPr/>
                  <p:nvPr/>
                </p:nvGrpSpPr>
                <p:grpSpPr>
                  <a:xfrm rot="19742345">
                    <a:off x="5841977" y="3207622"/>
                    <a:ext cx="499826" cy="320263"/>
                    <a:chOff x="4503627" y="2218458"/>
                    <a:chExt cx="499826" cy="320263"/>
                  </a:xfrm>
                </p:grpSpPr>
                <p:grpSp>
                  <p:nvGrpSpPr>
                    <p:cNvPr id="1792" name="Group 176">
                      <a:extLst>
                        <a:ext uri="{FF2B5EF4-FFF2-40B4-BE49-F238E27FC236}">
                          <a16:creationId xmlns:a16="http://schemas.microsoft.com/office/drawing/2014/main" id="{9FB10E61-8AA5-4642-A4FD-FF4603ADD14B}"/>
                        </a:ext>
                      </a:extLst>
                    </p:cNvPr>
                    <p:cNvGrpSpPr/>
                    <p:nvPr/>
                  </p:nvGrpSpPr>
                  <p:grpSpPr>
                    <a:xfrm>
                      <a:off x="4503627" y="2301538"/>
                      <a:ext cx="300259" cy="237183"/>
                      <a:chOff x="2962956" y="2115885"/>
                      <a:chExt cx="300259" cy="237183"/>
                    </a:xfrm>
                  </p:grpSpPr>
                  <p:pic>
                    <p:nvPicPr>
                      <p:cNvPr id="1796" name="Picture 24 105">
                        <a:extLst>
                          <a:ext uri="{FF2B5EF4-FFF2-40B4-BE49-F238E27FC236}">
                            <a16:creationId xmlns:a16="http://schemas.microsoft.com/office/drawing/2014/main" id="{2940EA8A-5580-474B-8EF3-C989B6BFE81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7" name="Picture 24 106">
                        <a:extLst>
                          <a:ext uri="{FF2B5EF4-FFF2-40B4-BE49-F238E27FC236}">
                            <a16:creationId xmlns:a16="http://schemas.microsoft.com/office/drawing/2014/main" id="{7C1EDF9D-5C53-4DF5-BA05-03C1CD44CD2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93" name="Group 179">
                      <a:extLst>
                        <a:ext uri="{FF2B5EF4-FFF2-40B4-BE49-F238E27FC236}">
                          <a16:creationId xmlns:a16="http://schemas.microsoft.com/office/drawing/2014/main" id="{308B02A0-0089-4AA4-83E3-725942C8787B}"/>
                        </a:ext>
                      </a:extLst>
                    </p:cNvPr>
                    <p:cNvGrpSpPr/>
                    <p:nvPr/>
                  </p:nvGrpSpPr>
                  <p:grpSpPr>
                    <a:xfrm>
                      <a:off x="4719823" y="2218458"/>
                      <a:ext cx="283630" cy="253824"/>
                      <a:chOff x="6986427" y="2972145"/>
                      <a:chExt cx="283630" cy="253824"/>
                    </a:xfrm>
                  </p:grpSpPr>
                  <p:pic>
                    <p:nvPicPr>
                      <p:cNvPr id="1794" name="Picture 24 107">
                        <a:extLst>
                          <a:ext uri="{FF2B5EF4-FFF2-40B4-BE49-F238E27FC236}">
                            <a16:creationId xmlns:a16="http://schemas.microsoft.com/office/drawing/2014/main" id="{0491C5BB-CA27-4FBB-97DD-088DB91558B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95" name="Picture 24 108">
                        <a:extLst>
                          <a:ext uri="{FF2B5EF4-FFF2-40B4-BE49-F238E27FC236}">
                            <a16:creationId xmlns:a16="http://schemas.microsoft.com/office/drawing/2014/main" id="{24F3FC56-2B6D-4252-84EA-A6110000D12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85" name="Group 1784">
                    <a:extLst>
                      <a:ext uri="{FF2B5EF4-FFF2-40B4-BE49-F238E27FC236}">
                        <a16:creationId xmlns:a16="http://schemas.microsoft.com/office/drawing/2014/main" id="{9F392446-D00C-41D0-ACCB-B7274F060033}"/>
                      </a:ext>
                    </a:extLst>
                  </p:cNvPr>
                  <p:cNvGrpSpPr/>
                  <p:nvPr/>
                </p:nvGrpSpPr>
                <p:grpSpPr>
                  <a:xfrm rot="17239213">
                    <a:off x="6033171" y="3265811"/>
                    <a:ext cx="499826" cy="320263"/>
                    <a:chOff x="4503627" y="2218458"/>
                    <a:chExt cx="499826" cy="320263"/>
                  </a:xfrm>
                </p:grpSpPr>
                <p:grpSp>
                  <p:nvGrpSpPr>
                    <p:cNvPr id="1786" name="Group 176">
                      <a:extLst>
                        <a:ext uri="{FF2B5EF4-FFF2-40B4-BE49-F238E27FC236}">
                          <a16:creationId xmlns:a16="http://schemas.microsoft.com/office/drawing/2014/main" id="{AED1EB22-D897-4BD9-80F6-ADF35C658049}"/>
                        </a:ext>
                      </a:extLst>
                    </p:cNvPr>
                    <p:cNvGrpSpPr/>
                    <p:nvPr/>
                  </p:nvGrpSpPr>
                  <p:grpSpPr>
                    <a:xfrm>
                      <a:off x="4503627" y="2301538"/>
                      <a:ext cx="300259" cy="237183"/>
                      <a:chOff x="2962956" y="2115885"/>
                      <a:chExt cx="300259" cy="237183"/>
                    </a:xfrm>
                  </p:grpSpPr>
                  <p:pic>
                    <p:nvPicPr>
                      <p:cNvPr id="1790" name="Picture 24 109">
                        <a:extLst>
                          <a:ext uri="{FF2B5EF4-FFF2-40B4-BE49-F238E27FC236}">
                            <a16:creationId xmlns:a16="http://schemas.microsoft.com/office/drawing/2014/main" id="{BF2EDEAF-3DFC-403C-ABC5-C0575888380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91" name="Picture 24 110">
                        <a:extLst>
                          <a:ext uri="{FF2B5EF4-FFF2-40B4-BE49-F238E27FC236}">
                            <a16:creationId xmlns:a16="http://schemas.microsoft.com/office/drawing/2014/main" id="{6240A84F-BAE5-414B-A0A8-8F16DD260B6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87" name="Group 179">
                      <a:extLst>
                        <a:ext uri="{FF2B5EF4-FFF2-40B4-BE49-F238E27FC236}">
                          <a16:creationId xmlns:a16="http://schemas.microsoft.com/office/drawing/2014/main" id="{0D9F7047-D412-49D4-A0C9-389861CFA643}"/>
                        </a:ext>
                      </a:extLst>
                    </p:cNvPr>
                    <p:cNvGrpSpPr/>
                    <p:nvPr/>
                  </p:nvGrpSpPr>
                  <p:grpSpPr>
                    <a:xfrm>
                      <a:off x="4719823" y="2218458"/>
                      <a:ext cx="283630" cy="253824"/>
                      <a:chOff x="6986427" y="2972145"/>
                      <a:chExt cx="283630" cy="253824"/>
                    </a:xfrm>
                  </p:grpSpPr>
                  <p:pic>
                    <p:nvPicPr>
                      <p:cNvPr id="1788" name="Picture 24 111">
                        <a:extLst>
                          <a:ext uri="{FF2B5EF4-FFF2-40B4-BE49-F238E27FC236}">
                            <a16:creationId xmlns:a16="http://schemas.microsoft.com/office/drawing/2014/main" id="{A57A97D2-0DA3-4F09-B70E-9B964AAD85F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9" name="Picture 24 112">
                        <a:extLst>
                          <a:ext uri="{FF2B5EF4-FFF2-40B4-BE49-F238E27FC236}">
                            <a16:creationId xmlns:a16="http://schemas.microsoft.com/office/drawing/2014/main" id="{8E47B762-8207-42CF-9B1A-07328DC3810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4" name="Group 1753">
                  <a:extLst>
                    <a:ext uri="{FF2B5EF4-FFF2-40B4-BE49-F238E27FC236}">
                      <a16:creationId xmlns:a16="http://schemas.microsoft.com/office/drawing/2014/main" id="{B6238C1B-1688-43A8-A8E9-864B1424A58E}"/>
                    </a:ext>
                  </a:extLst>
                </p:cNvPr>
                <p:cNvGrpSpPr/>
                <p:nvPr/>
              </p:nvGrpSpPr>
              <p:grpSpPr>
                <a:xfrm rot="2171672">
                  <a:off x="7240864" y="2945788"/>
                  <a:ext cx="657768" cy="378452"/>
                  <a:chOff x="4777947" y="3207622"/>
                  <a:chExt cx="657768" cy="378452"/>
                </a:xfrm>
              </p:grpSpPr>
              <p:grpSp>
                <p:nvGrpSpPr>
                  <p:cNvPr id="1770" name="Group 1769">
                    <a:extLst>
                      <a:ext uri="{FF2B5EF4-FFF2-40B4-BE49-F238E27FC236}">
                        <a16:creationId xmlns:a16="http://schemas.microsoft.com/office/drawing/2014/main" id="{64BB5736-1C3B-4AD5-9034-4A7EBAF1F30D}"/>
                      </a:ext>
                    </a:extLst>
                  </p:cNvPr>
                  <p:cNvGrpSpPr/>
                  <p:nvPr/>
                </p:nvGrpSpPr>
                <p:grpSpPr>
                  <a:xfrm>
                    <a:off x="4777947" y="3207622"/>
                    <a:ext cx="499826" cy="320263"/>
                    <a:chOff x="4503627" y="2218458"/>
                    <a:chExt cx="499826" cy="320263"/>
                  </a:xfrm>
                </p:grpSpPr>
                <p:grpSp>
                  <p:nvGrpSpPr>
                    <p:cNvPr id="1778" name="Group 176">
                      <a:extLst>
                        <a:ext uri="{FF2B5EF4-FFF2-40B4-BE49-F238E27FC236}">
                          <a16:creationId xmlns:a16="http://schemas.microsoft.com/office/drawing/2014/main" id="{0689FAD4-8D30-4E31-972F-B112D55FC6AC}"/>
                        </a:ext>
                      </a:extLst>
                    </p:cNvPr>
                    <p:cNvGrpSpPr/>
                    <p:nvPr/>
                  </p:nvGrpSpPr>
                  <p:grpSpPr>
                    <a:xfrm>
                      <a:off x="4503627" y="2301538"/>
                      <a:ext cx="300259" cy="237183"/>
                      <a:chOff x="2962956" y="2115885"/>
                      <a:chExt cx="300259" cy="237183"/>
                    </a:xfrm>
                  </p:grpSpPr>
                  <p:pic>
                    <p:nvPicPr>
                      <p:cNvPr id="1782" name="Picture 24 113">
                        <a:extLst>
                          <a:ext uri="{FF2B5EF4-FFF2-40B4-BE49-F238E27FC236}">
                            <a16:creationId xmlns:a16="http://schemas.microsoft.com/office/drawing/2014/main" id="{51ABF4B9-2A44-4E3C-B941-A0BF4AE673E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83" name="Picture 24 114">
                        <a:extLst>
                          <a:ext uri="{FF2B5EF4-FFF2-40B4-BE49-F238E27FC236}">
                            <a16:creationId xmlns:a16="http://schemas.microsoft.com/office/drawing/2014/main" id="{664EC532-EFDA-439F-82CA-342CD4BFA519}"/>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9" name="Group 179">
                      <a:extLst>
                        <a:ext uri="{FF2B5EF4-FFF2-40B4-BE49-F238E27FC236}">
                          <a16:creationId xmlns:a16="http://schemas.microsoft.com/office/drawing/2014/main" id="{8F966310-2C0D-4A2B-94C8-4F8BCF47EF32}"/>
                        </a:ext>
                      </a:extLst>
                    </p:cNvPr>
                    <p:cNvGrpSpPr/>
                    <p:nvPr/>
                  </p:nvGrpSpPr>
                  <p:grpSpPr>
                    <a:xfrm>
                      <a:off x="4719823" y="2218458"/>
                      <a:ext cx="283630" cy="253824"/>
                      <a:chOff x="6986427" y="2972145"/>
                      <a:chExt cx="283630" cy="253824"/>
                    </a:xfrm>
                  </p:grpSpPr>
                  <p:pic>
                    <p:nvPicPr>
                      <p:cNvPr id="1780" name="Picture 24 115">
                        <a:extLst>
                          <a:ext uri="{FF2B5EF4-FFF2-40B4-BE49-F238E27FC236}">
                            <a16:creationId xmlns:a16="http://schemas.microsoft.com/office/drawing/2014/main" id="{FF3038AC-84CB-4533-A2C7-1ED07254A4C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81" name="Picture 24 116">
                        <a:extLst>
                          <a:ext uri="{FF2B5EF4-FFF2-40B4-BE49-F238E27FC236}">
                            <a16:creationId xmlns:a16="http://schemas.microsoft.com/office/drawing/2014/main" id="{8F366045-01ED-4FA1-8604-463CE23D04A9}"/>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71" name="Group 1770">
                    <a:extLst>
                      <a:ext uri="{FF2B5EF4-FFF2-40B4-BE49-F238E27FC236}">
                        <a16:creationId xmlns:a16="http://schemas.microsoft.com/office/drawing/2014/main" id="{4448AC18-57CC-4D15-BF3B-C21734861907}"/>
                      </a:ext>
                    </a:extLst>
                  </p:cNvPr>
                  <p:cNvGrpSpPr/>
                  <p:nvPr/>
                </p:nvGrpSpPr>
                <p:grpSpPr>
                  <a:xfrm>
                    <a:off x="4935889" y="3265811"/>
                    <a:ext cx="499826" cy="320263"/>
                    <a:chOff x="4503627" y="2218458"/>
                    <a:chExt cx="499826" cy="320263"/>
                  </a:xfrm>
                </p:grpSpPr>
                <p:grpSp>
                  <p:nvGrpSpPr>
                    <p:cNvPr id="1772" name="Group 176">
                      <a:extLst>
                        <a:ext uri="{FF2B5EF4-FFF2-40B4-BE49-F238E27FC236}">
                          <a16:creationId xmlns:a16="http://schemas.microsoft.com/office/drawing/2014/main" id="{1647C83B-8D6D-4A88-99C8-80B21074CA85}"/>
                        </a:ext>
                      </a:extLst>
                    </p:cNvPr>
                    <p:cNvGrpSpPr/>
                    <p:nvPr/>
                  </p:nvGrpSpPr>
                  <p:grpSpPr>
                    <a:xfrm>
                      <a:off x="4503627" y="2301538"/>
                      <a:ext cx="300259" cy="237183"/>
                      <a:chOff x="2962956" y="2115885"/>
                      <a:chExt cx="300259" cy="237183"/>
                    </a:xfrm>
                  </p:grpSpPr>
                  <p:pic>
                    <p:nvPicPr>
                      <p:cNvPr id="1776" name="Picture 24 117">
                        <a:extLst>
                          <a:ext uri="{FF2B5EF4-FFF2-40B4-BE49-F238E27FC236}">
                            <a16:creationId xmlns:a16="http://schemas.microsoft.com/office/drawing/2014/main" id="{79BAEA09-CEE7-46DE-AC55-AEAE59E5FBE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77" name="Picture 24 118">
                        <a:extLst>
                          <a:ext uri="{FF2B5EF4-FFF2-40B4-BE49-F238E27FC236}">
                            <a16:creationId xmlns:a16="http://schemas.microsoft.com/office/drawing/2014/main" id="{1E1E1C31-946A-437A-87A9-5F0FDBFEAC45}"/>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73" name="Group 179">
                      <a:extLst>
                        <a:ext uri="{FF2B5EF4-FFF2-40B4-BE49-F238E27FC236}">
                          <a16:creationId xmlns:a16="http://schemas.microsoft.com/office/drawing/2014/main" id="{C241E144-9E04-4EFF-8AB0-313C066AA7ED}"/>
                        </a:ext>
                      </a:extLst>
                    </p:cNvPr>
                    <p:cNvGrpSpPr/>
                    <p:nvPr/>
                  </p:nvGrpSpPr>
                  <p:grpSpPr>
                    <a:xfrm>
                      <a:off x="4719823" y="2218458"/>
                      <a:ext cx="283630" cy="253824"/>
                      <a:chOff x="6986427" y="2972145"/>
                      <a:chExt cx="283630" cy="253824"/>
                    </a:xfrm>
                  </p:grpSpPr>
                  <p:pic>
                    <p:nvPicPr>
                      <p:cNvPr id="1774" name="Picture 24 119">
                        <a:extLst>
                          <a:ext uri="{FF2B5EF4-FFF2-40B4-BE49-F238E27FC236}">
                            <a16:creationId xmlns:a16="http://schemas.microsoft.com/office/drawing/2014/main" id="{B404EB60-19C9-470D-B3B9-06F86EE809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75" name="Picture 24 120">
                        <a:extLst>
                          <a:ext uri="{FF2B5EF4-FFF2-40B4-BE49-F238E27FC236}">
                            <a16:creationId xmlns:a16="http://schemas.microsoft.com/office/drawing/2014/main" id="{2B0FEA88-A7BC-4F5D-BD9B-7667AA4564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755" name="Group 1754">
                  <a:extLst>
                    <a:ext uri="{FF2B5EF4-FFF2-40B4-BE49-F238E27FC236}">
                      <a16:creationId xmlns:a16="http://schemas.microsoft.com/office/drawing/2014/main" id="{C907FEE9-CA22-4C06-B1BF-7FE827739D1A}"/>
                    </a:ext>
                  </a:extLst>
                </p:cNvPr>
                <p:cNvGrpSpPr/>
                <p:nvPr/>
              </p:nvGrpSpPr>
              <p:grpSpPr>
                <a:xfrm rot="21049340">
                  <a:off x="7270080" y="2509410"/>
                  <a:ext cx="601238" cy="499826"/>
                  <a:chOff x="5841977" y="3176030"/>
                  <a:chExt cx="601238" cy="499826"/>
                </a:xfrm>
              </p:grpSpPr>
              <p:grpSp>
                <p:nvGrpSpPr>
                  <p:cNvPr id="1756" name="Group 1755">
                    <a:extLst>
                      <a:ext uri="{FF2B5EF4-FFF2-40B4-BE49-F238E27FC236}">
                        <a16:creationId xmlns:a16="http://schemas.microsoft.com/office/drawing/2014/main" id="{D6B43ED4-F290-437E-912E-AA566A651209}"/>
                      </a:ext>
                    </a:extLst>
                  </p:cNvPr>
                  <p:cNvGrpSpPr/>
                  <p:nvPr/>
                </p:nvGrpSpPr>
                <p:grpSpPr>
                  <a:xfrm rot="19742345">
                    <a:off x="5841977" y="3207622"/>
                    <a:ext cx="499826" cy="320263"/>
                    <a:chOff x="4503627" y="2218458"/>
                    <a:chExt cx="499826" cy="320263"/>
                  </a:xfrm>
                </p:grpSpPr>
                <p:grpSp>
                  <p:nvGrpSpPr>
                    <p:cNvPr id="1764" name="Group 176">
                      <a:extLst>
                        <a:ext uri="{FF2B5EF4-FFF2-40B4-BE49-F238E27FC236}">
                          <a16:creationId xmlns:a16="http://schemas.microsoft.com/office/drawing/2014/main" id="{14F928D4-F098-4B4B-B30F-3C2A57EDDC50}"/>
                        </a:ext>
                      </a:extLst>
                    </p:cNvPr>
                    <p:cNvGrpSpPr/>
                    <p:nvPr/>
                  </p:nvGrpSpPr>
                  <p:grpSpPr>
                    <a:xfrm>
                      <a:off x="4503627" y="2301538"/>
                      <a:ext cx="300259" cy="237183"/>
                      <a:chOff x="2962956" y="2115885"/>
                      <a:chExt cx="300259" cy="237183"/>
                    </a:xfrm>
                  </p:grpSpPr>
                  <p:pic>
                    <p:nvPicPr>
                      <p:cNvPr id="1768" name="Picture 24 121">
                        <a:extLst>
                          <a:ext uri="{FF2B5EF4-FFF2-40B4-BE49-F238E27FC236}">
                            <a16:creationId xmlns:a16="http://schemas.microsoft.com/office/drawing/2014/main" id="{EA00A663-34E5-43AF-BDE8-D2DF7BA5FDD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9" name="Picture 24 122">
                        <a:extLst>
                          <a:ext uri="{FF2B5EF4-FFF2-40B4-BE49-F238E27FC236}">
                            <a16:creationId xmlns:a16="http://schemas.microsoft.com/office/drawing/2014/main" id="{CA0E06B4-8DC6-4330-9E63-C7A9A6FBB61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65" name="Group 179">
                      <a:extLst>
                        <a:ext uri="{FF2B5EF4-FFF2-40B4-BE49-F238E27FC236}">
                          <a16:creationId xmlns:a16="http://schemas.microsoft.com/office/drawing/2014/main" id="{CFF36B85-1D3A-498F-85CC-74544CAE39EE}"/>
                        </a:ext>
                      </a:extLst>
                    </p:cNvPr>
                    <p:cNvGrpSpPr/>
                    <p:nvPr/>
                  </p:nvGrpSpPr>
                  <p:grpSpPr>
                    <a:xfrm>
                      <a:off x="4719823" y="2218458"/>
                      <a:ext cx="283630" cy="253824"/>
                      <a:chOff x="6986427" y="2972145"/>
                      <a:chExt cx="283630" cy="253824"/>
                    </a:xfrm>
                  </p:grpSpPr>
                  <p:pic>
                    <p:nvPicPr>
                      <p:cNvPr id="1766" name="Picture 24 123">
                        <a:extLst>
                          <a:ext uri="{FF2B5EF4-FFF2-40B4-BE49-F238E27FC236}">
                            <a16:creationId xmlns:a16="http://schemas.microsoft.com/office/drawing/2014/main" id="{F7C3E698-9688-425F-A655-5D4E44E1CAE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7" name="Picture 24 124">
                        <a:extLst>
                          <a:ext uri="{FF2B5EF4-FFF2-40B4-BE49-F238E27FC236}">
                            <a16:creationId xmlns:a16="http://schemas.microsoft.com/office/drawing/2014/main" id="{5E5D3F73-1047-4F6D-8279-29800610BA6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57" name="Group 1756">
                    <a:extLst>
                      <a:ext uri="{FF2B5EF4-FFF2-40B4-BE49-F238E27FC236}">
                        <a16:creationId xmlns:a16="http://schemas.microsoft.com/office/drawing/2014/main" id="{082163A2-8054-475D-ACB8-88396CE3CBD6}"/>
                      </a:ext>
                    </a:extLst>
                  </p:cNvPr>
                  <p:cNvGrpSpPr/>
                  <p:nvPr/>
                </p:nvGrpSpPr>
                <p:grpSpPr>
                  <a:xfrm rot="17239213">
                    <a:off x="6033171" y="3265811"/>
                    <a:ext cx="499826" cy="320263"/>
                    <a:chOff x="4503627" y="2218458"/>
                    <a:chExt cx="499826" cy="320263"/>
                  </a:xfrm>
                </p:grpSpPr>
                <p:grpSp>
                  <p:nvGrpSpPr>
                    <p:cNvPr id="1758" name="Group 176">
                      <a:extLst>
                        <a:ext uri="{FF2B5EF4-FFF2-40B4-BE49-F238E27FC236}">
                          <a16:creationId xmlns:a16="http://schemas.microsoft.com/office/drawing/2014/main" id="{DBCB1190-161A-4C20-BB18-C4E001E67AE1}"/>
                        </a:ext>
                      </a:extLst>
                    </p:cNvPr>
                    <p:cNvGrpSpPr/>
                    <p:nvPr/>
                  </p:nvGrpSpPr>
                  <p:grpSpPr>
                    <a:xfrm>
                      <a:off x="4503627" y="2301538"/>
                      <a:ext cx="300259" cy="237183"/>
                      <a:chOff x="2962956" y="2115885"/>
                      <a:chExt cx="300259" cy="237183"/>
                    </a:xfrm>
                  </p:grpSpPr>
                  <p:pic>
                    <p:nvPicPr>
                      <p:cNvPr id="1762" name="Picture 24 125">
                        <a:extLst>
                          <a:ext uri="{FF2B5EF4-FFF2-40B4-BE49-F238E27FC236}">
                            <a16:creationId xmlns:a16="http://schemas.microsoft.com/office/drawing/2014/main" id="{1DF736E6-15AD-4050-9AFC-75AF2784071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63" name="Picture 24 126">
                        <a:extLst>
                          <a:ext uri="{FF2B5EF4-FFF2-40B4-BE49-F238E27FC236}">
                            <a16:creationId xmlns:a16="http://schemas.microsoft.com/office/drawing/2014/main" id="{17C12C27-5764-4F96-B139-221F11329E5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59" name="Group 179">
                      <a:extLst>
                        <a:ext uri="{FF2B5EF4-FFF2-40B4-BE49-F238E27FC236}">
                          <a16:creationId xmlns:a16="http://schemas.microsoft.com/office/drawing/2014/main" id="{D41153E2-2913-4C43-899C-04CA1C0BB2E8}"/>
                        </a:ext>
                      </a:extLst>
                    </p:cNvPr>
                    <p:cNvGrpSpPr/>
                    <p:nvPr/>
                  </p:nvGrpSpPr>
                  <p:grpSpPr>
                    <a:xfrm>
                      <a:off x="4719823" y="2218458"/>
                      <a:ext cx="283630" cy="253824"/>
                      <a:chOff x="6986427" y="2972145"/>
                      <a:chExt cx="283630" cy="253824"/>
                    </a:xfrm>
                  </p:grpSpPr>
                  <p:pic>
                    <p:nvPicPr>
                      <p:cNvPr id="1760" name="Picture 24 127">
                        <a:extLst>
                          <a:ext uri="{FF2B5EF4-FFF2-40B4-BE49-F238E27FC236}">
                            <a16:creationId xmlns:a16="http://schemas.microsoft.com/office/drawing/2014/main" id="{977D8123-AF92-410D-99C9-B5A9A59D372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61" name="Picture 24 128">
                        <a:extLst>
                          <a:ext uri="{FF2B5EF4-FFF2-40B4-BE49-F238E27FC236}">
                            <a16:creationId xmlns:a16="http://schemas.microsoft.com/office/drawing/2014/main" id="{D5DDE746-6189-4184-903D-710558E0303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1499" name="Group 1498">
            <a:extLst>
              <a:ext uri="{FF2B5EF4-FFF2-40B4-BE49-F238E27FC236}">
                <a16:creationId xmlns:a16="http://schemas.microsoft.com/office/drawing/2014/main" id="{49053D63-6E65-4A35-BF06-F078D5B181EA}"/>
              </a:ext>
            </a:extLst>
          </p:cNvPr>
          <p:cNvGrpSpPr/>
          <p:nvPr/>
        </p:nvGrpSpPr>
        <p:grpSpPr>
          <a:xfrm rot="17301427">
            <a:off x="7249331" y="2520540"/>
            <a:ext cx="2516626" cy="1922962"/>
            <a:chOff x="4930347" y="2731026"/>
            <a:chExt cx="2516626" cy="1922962"/>
          </a:xfrm>
        </p:grpSpPr>
        <p:grpSp>
          <p:nvGrpSpPr>
            <p:cNvPr id="1500" name="Group 1499">
              <a:extLst>
                <a:ext uri="{FF2B5EF4-FFF2-40B4-BE49-F238E27FC236}">
                  <a16:creationId xmlns:a16="http://schemas.microsoft.com/office/drawing/2014/main" id="{D04CBC71-0BB8-48A0-8E1C-8B8A4EAB9F6E}"/>
                </a:ext>
              </a:extLst>
            </p:cNvPr>
            <p:cNvGrpSpPr/>
            <p:nvPr/>
          </p:nvGrpSpPr>
          <p:grpSpPr>
            <a:xfrm>
              <a:off x="4930347" y="3360022"/>
              <a:ext cx="657768" cy="378452"/>
              <a:chOff x="4777947" y="3207622"/>
              <a:chExt cx="657768" cy="378452"/>
            </a:xfrm>
          </p:grpSpPr>
          <p:grpSp>
            <p:nvGrpSpPr>
              <p:cNvPr id="1729" name="Group 1728">
                <a:extLst>
                  <a:ext uri="{FF2B5EF4-FFF2-40B4-BE49-F238E27FC236}">
                    <a16:creationId xmlns:a16="http://schemas.microsoft.com/office/drawing/2014/main" id="{CED9EC04-4E85-4DC5-B313-A170BA9C6C4E}"/>
                  </a:ext>
                </a:extLst>
              </p:cNvPr>
              <p:cNvGrpSpPr/>
              <p:nvPr/>
            </p:nvGrpSpPr>
            <p:grpSpPr>
              <a:xfrm>
                <a:off x="4777947" y="3207622"/>
                <a:ext cx="499826" cy="320263"/>
                <a:chOff x="4503627" y="2218458"/>
                <a:chExt cx="499826" cy="320263"/>
              </a:xfrm>
            </p:grpSpPr>
            <p:grpSp>
              <p:nvGrpSpPr>
                <p:cNvPr id="1737" name="Group 176">
                  <a:extLst>
                    <a:ext uri="{FF2B5EF4-FFF2-40B4-BE49-F238E27FC236}">
                      <a16:creationId xmlns:a16="http://schemas.microsoft.com/office/drawing/2014/main" id="{01EE8A2C-5125-4701-99BB-D8102AE49D09}"/>
                    </a:ext>
                  </a:extLst>
                </p:cNvPr>
                <p:cNvGrpSpPr/>
                <p:nvPr/>
              </p:nvGrpSpPr>
              <p:grpSpPr>
                <a:xfrm>
                  <a:off x="4503627" y="2301538"/>
                  <a:ext cx="300259" cy="237183"/>
                  <a:chOff x="2962956" y="2115885"/>
                  <a:chExt cx="300259" cy="237183"/>
                </a:xfrm>
              </p:grpSpPr>
              <p:pic>
                <p:nvPicPr>
                  <p:cNvPr id="1741" name="Picture 24 129">
                    <a:extLst>
                      <a:ext uri="{FF2B5EF4-FFF2-40B4-BE49-F238E27FC236}">
                        <a16:creationId xmlns:a16="http://schemas.microsoft.com/office/drawing/2014/main" id="{1BD70CB6-679D-4666-B357-C469A7AD4B44}"/>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42" name="Picture 24 130">
                    <a:extLst>
                      <a:ext uri="{FF2B5EF4-FFF2-40B4-BE49-F238E27FC236}">
                        <a16:creationId xmlns:a16="http://schemas.microsoft.com/office/drawing/2014/main" id="{9F82F819-2C8D-453A-B848-5AA3E0F4009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8" name="Group 179">
                  <a:extLst>
                    <a:ext uri="{FF2B5EF4-FFF2-40B4-BE49-F238E27FC236}">
                      <a16:creationId xmlns:a16="http://schemas.microsoft.com/office/drawing/2014/main" id="{15D12331-DE35-47B0-82DB-02ED88CFDB6C}"/>
                    </a:ext>
                  </a:extLst>
                </p:cNvPr>
                <p:cNvGrpSpPr/>
                <p:nvPr/>
              </p:nvGrpSpPr>
              <p:grpSpPr>
                <a:xfrm>
                  <a:off x="4719823" y="2218458"/>
                  <a:ext cx="283630" cy="253824"/>
                  <a:chOff x="6986427" y="2972145"/>
                  <a:chExt cx="283630" cy="253824"/>
                </a:xfrm>
              </p:grpSpPr>
              <p:pic>
                <p:nvPicPr>
                  <p:cNvPr id="1739" name="Picture 24 131">
                    <a:extLst>
                      <a:ext uri="{FF2B5EF4-FFF2-40B4-BE49-F238E27FC236}">
                        <a16:creationId xmlns:a16="http://schemas.microsoft.com/office/drawing/2014/main" id="{42D62EA8-8030-45FA-B3A7-16AEE784374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40" name="Picture 24 132">
                    <a:extLst>
                      <a:ext uri="{FF2B5EF4-FFF2-40B4-BE49-F238E27FC236}">
                        <a16:creationId xmlns:a16="http://schemas.microsoft.com/office/drawing/2014/main" id="{9E10AC0F-A210-4D60-BD77-3013963D234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30" name="Group 1729">
                <a:extLst>
                  <a:ext uri="{FF2B5EF4-FFF2-40B4-BE49-F238E27FC236}">
                    <a16:creationId xmlns:a16="http://schemas.microsoft.com/office/drawing/2014/main" id="{5FA9F198-FF56-498A-88ED-A942BE52DB24}"/>
                  </a:ext>
                </a:extLst>
              </p:cNvPr>
              <p:cNvGrpSpPr/>
              <p:nvPr/>
            </p:nvGrpSpPr>
            <p:grpSpPr>
              <a:xfrm>
                <a:off x="4935889" y="3265811"/>
                <a:ext cx="499826" cy="320263"/>
                <a:chOff x="4503627" y="2218458"/>
                <a:chExt cx="499826" cy="320263"/>
              </a:xfrm>
            </p:grpSpPr>
            <p:grpSp>
              <p:nvGrpSpPr>
                <p:cNvPr id="1731" name="Group 176">
                  <a:extLst>
                    <a:ext uri="{FF2B5EF4-FFF2-40B4-BE49-F238E27FC236}">
                      <a16:creationId xmlns:a16="http://schemas.microsoft.com/office/drawing/2014/main" id="{5DEE8C59-1BB3-491F-AA3D-D5BCB2735F8F}"/>
                    </a:ext>
                  </a:extLst>
                </p:cNvPr>
                <p:cNvGrpSpPr/>
                <p:nvPr/>
              </p:nvGrpSpPr>
              <p:grpSpPr>
                <a:xfrm>
                  <a:off x="4503627" y="2301538"/>
                  <a:ext cx="300259" cy="237183"/>
                  <a:chOff x="2962956" y="2115885"/>
                  <a:chExt cx="300259" cy="237183"/>
                </a:xfrm>
              </p:grpSpPr>
              <p:pic>
                <p:nvPicPr>
                  <p:cNvPr id="1735" name="Picture 24 133">
                    <a:extLst>
                      <a:ext uri="{FF2B5EF4-FFF2-40B4-BE49-F238E27FC236}">
                        <a16:creationId xmlns:a16="http://schemas.microsoft.com/office/drawing/2014/main" id="{1CAB3CE1-9C8D-4646-94BA-ED37BD6401B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36" name="Picture 24 134">
                    <a:extLst>
                      <a:ext uri="{FF2B5EF4-FFF2-40B4-BE49-F238E27FC236}">
                        <a16:creationId xmlns:a16="http://schemas.microsoft.com/office/drawing/2014/main" id="{80D30BD6-2956-4032-8A22-612E48FCBF5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32" name="Group 179">
                  <a:extLst>
                    <a:ext uri="{FF2B5EF4-FFF2-40B4-BE49-F238E27FC236}">
                      <a16:creationId xmlns:a16="http://schemas.microsoft.com/office/drawing/2014/main" id="{6F9E9999-C3FF-44D3-B8ED-4508E1900C55}"/>
                    </a:ext>
                  </a:extLst>
                </p:cNvPr>
                <p:cNvGrpSpPr/>
                <p:nvPr/>
              </p:nvGrpSpPr>
              <p:grpSpPr>
                <a:xfrm>
                  <a:off x="4719823" y="2218458"/>
                  <a:ext cx="283630" cy="253824"/>
                  <a:chOff x="6986427" y="2972145"/>
                  <a:chExt cx="283630" cy="253824"/>
                </a:xfrm>
              </p:grpSpPr>
              <p:pic>
                <p:nvPicPr>
                  <p:cNvPr id="1733" name="Picture 24 135">
                    <a:extLst>
                      <a:ext uri="{FF2B5EF4-FFF2-40B4-BE49-F238E27FC236}">
                        <a16:creationId xmlns:a16="http://schemas.microsoft.com/office/drawing/2014/main" id="{A7D5E838-5967-459A-94CB-9C6A2447ECB8}"/>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34" name="Picture 24 136">
                    <a:extLst>
                      <a:ext uri="{FF2B5EF4-FFF2-40B4-BE49-F238E27FC236}">
                        <a16:creationId xmlns:a16="http://schemas.microsoft.com/office/drawing/2014/main" id="{FFDCF4A3-9DFF-4D9B-A405-8DEB6153A5C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1" name="Group 1500">
              <a:extLst>
                <a:ext uri="{FF2B5EF4-FFF2-40B4-BE49-F238E27FC236}">
                  <a16:creationId xmlns:a16="http://schemas.microsoft.com/office/drawing/2014/main" id="{7B3D5695-A0F2-4B5E-B5C3-A995D4790375}"/>
                </a:ext>
              </a:extLst>
            </p:cNvPr>
            <p:cNvGrpSpPr/>
            <p:nvPr/>
          </p:nvGrpSpPr>
          <p:grpSpPr>
            <a:xfrm>
              <a:off x="4938661" y="3636001"/>
              <a:ext cx="601238" cy="499826"/>
              <a:chOff x="5841977" y="3176030"/>
              <a:chExt cx="601238" cy="499826"/>
            </a:xfrm>
          </p:grpSpPr>
          <p:grpSp>
            <p:nvGrpSpPr>
              <p:cNvPr id="1715" name="Group 1714">
                <a:extLst>
                  <a:ext uri="{FF2B5EF4-FFF2-40B4-BE49-F238E27FC236}">
                    <a16:creationId xmlns:a16="http://schemas.microsoft.com/office/drawing/2014/main" id="{21FCD210-3C30-4592-81D5-00A737480A8F}"/>
                  </a:ext>
                </a:extLst>
              </p:cNvPr>
              <p:cNvGrpSpPr/>
              <p:nvPr/>
            </p:nvGrpSpPr>
            <p:grpSpPr>
              <a:xfrm rot="19742345">
                <a:off x="5841977" y="3207622"/>
                <a:ext cx="499826" cy="320263"/>
                <a:chOff x="4503627" y="2218458"/>
                <a:chExt cx="499826" cy="320263"/>
              </a:xfrm>
            </p:grpSpPr>
            <p:grpSp>
              <p:nvGrpSpPr>
                <p:cNvPr id="1723" name="Group 176">
                  <a:extLst>
                    <a:ext uri="{FF2B5EF4-FFF2-40B4-BE49-F238E27FC236}">
                      <a16:creationId xmlns:a16="http://schemas.microsoft.com/office/drawing/2014/main" id="{F7A819DC-A444-4825-ABD7-93B250E1B1A7}"/>
                    </a:ext>
                  </a:extLst>
                </p:cNvPr>
                <p:cNvGrpSpPr/>
                <p:nvPr/>
              </p:nvGrpSpPr>
              <p:grpSpPr>
                <a:xfrm>
                  <a:off x="4503627" y="2301538"/>
                  <a:ext cx="300259" cy="237183"/>
                  <a:chOff x="2962956" y="2115885"/>
                  <a:chExt cx="300259" cy="237183"/>
                </a:xfrm>
              </p:grpSpPr>
              <p:pic>
                <p:nvPicPr>
                  <p:cNvPr id="1727" name="Picture 24 137">
                    <a:extLst>
                      <a:ext uri="{FF2B5EF4-FFF2-40B4-BE49-F238E27FC236}">
                        <a16:creationId xmlns:a16="http://schemas.microsoft.com/office/drawing/2014/main" id="{7174C730-A332-424D-9343-E38E0A162F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8" name="Picture 24 138">
                    <a:extLst>
                      <a:ext uri="{FF2B5EF4-FFF2-40B4-BE49-F238E27FC236}">
                        <a16:creationId xmlns:a16="http://schemas.microsoft.com/office/drawing/2014/main" id="{310121D7-E4F7-41F2-B049-1672957007E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24" name="Group 179">
                  <a:extLst>
                    <a:ext uri="{FF2B5EF4-FFF2-40B4-BE49-F238E27FC236}">
                      <a16:creationId xmlns:a16="http://schemas.microsoft.com/office/drawing/2014/main" id="{0641C461-2711-402E-B25F-55354699E66D}"/>
                    </a:ext>
                  </a:extLst>
                </p:cNvPr>
                <p:cNvGrpSpPr/>
                <p:nvPr/>
              </p:nvGrpSpPr>
              <p:grpSpPr>
                <a:xfrm>
                  <a:off x="4719823" y="2218458"/>
                  <a:ext cx="283630" cy="253824"/>
                  <a:chOff x="6986427" y="2972145"/>
                  <a:chExt cx="283630" cy="253824"/>
                </a:xfrm>
              </p:grpSpPr>
              <p:pic>
                <p:nvPicPr>
                  <p:cNvPr id="1725" name="Picture 24 139">
                    <a:extLst>
                      <a:ext uri="{FF2B5EF4-FFF2-40B4-BE49-F238E27FC236}">
                        <a16:creationId xmlns:a16="http://schemas.microsoft.com/office/drawing/2014/main" id="{FC53C150-9ADE-4447-B504-7D7748E279E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6" name="Picture 24 140">
                    <a:extLst>
                      <a:ext uri="{FF2B5EF4-FFF2-40B4-BE49-F238E27FC236}">
                        <a16:creationId xmlns:a16="http://schemas.microsoft.com/office/drawing/2014/main" id="{239FB5E2-ED64-48A6-B8D2-CD8F95A771C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16" name="Group 1715">
                <a:extLst>
                  <a:ext uri="{FF2B5EF4-FFF2-40B4-BE49-F238E27FC236}">
                    <a16:creationId xmlns:a16="http://schemas.microsoft.com/office/drawing/2014/main" id="{0690FFEA-40FE-460A-A4A3-A89DA614C0D3}"/>
                  </a:ext>
                </a:extLst>
              </p:cNvPr>
              <p:cNvGrpSpPr/>
              <p:nvPr/>
            </p:nvGrpSpPr>
            <p:grpSpPr>
              <a:xfrm rot="17239213">
                <a:off x="6033171" y="3265811"/>
                <a:ext cx="499826" cy="320263"/>
                <a:chOff x="4503627" y="2218458"/>
                <a:chExt cx="499826" cy="320263"/>
              </a:xfrm>
            </p:grpSpPr>
            <p:grpSp>
              <p:nvGrpSpPr>
                <p:cNvPr id="1717" name="Group 176">
                  <a:extLst>
                    <a:ext uri="{FF2B5EF4-FFF2-40B4-BE49-F238E27FC236}">
                      <a16:creationId xmlns:a16="http://schemas.microsoft.com/office/drawing/2014/main" id="{96DA5C9C-B4F8-4D0D-91FA-5F215F78C9DB}"/>
                    </a:ext>
                  </a:extLst>
                </p:cNvPr>
                <p:cNvGrpSpPr/>
                <p:nvPr/>
              </p:nvGrpSpPr>
              <p:grpSpPr>
                <a:xfrm>
                  <a:off x="4503627" y="2301538"/>
                  <a:ext cx="300259" cy="237183"/>
                  <a:chOff x="2962956" y="2115885"/>
                  <a:chExt cx="300259" cy="237183"/>
                </a:xfrm>
              </p:grpSpPr>
              <p:pic>
                <p:nvPicPr>
                  <p:cNvPr id="1721" name="Picture 24 141">
                    <a:extLst>
                      <a:ext uri="{FF2B5EF4-FFF2-40B4-BE49-F238E27FC236}">
                        <a16:creationId xmlns:a16="http://schemas.microsoft.com/office/drawing/2014/main" id="{7BB675A1-E133-4996-B368-0E8CFB78F03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22" name="Picture 24 142">
                    <a:extLst>
                      <a:ext uri="{FF2B5EF4-FFF2-40B4-BE49-F238E27FC236}">
                        <a16:creationId xmlns:a16="http://schemas.microsoft.com/office/drawing/2014/main" id="{43269ACC-B150-46AC-8E12-5E1E7937A61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8" name="Group 179">
                  <a:extLst>
                    <a:ext uri="{FF2B5EF4-FFF2-40B4-BE49-F238E27FC236}">
                      <a16:creationId xmlns:a16="http://schemas.microsoft.com/office/drawing/2014/main" id="{775E770B-F3B5-450F-ADDC-1A13E6EA9E99}"/>
                    </a:ext>
                  </a:extLst>
                </p:cNvPr>
                <p:cNvGrpSpPr/>
                <p:nvPr/>
              </p:nvGrpSpPr>
              <p:grpSpPr>
                <a:xfrm>
                  <a:off x="4719823" y="2218458"/>
                  <a:ext cx="283630" cy="253824"/>
                  <a:chOff x="6986427" y="2972145"/>
                  <a:chExt cx="283630" cy="253824"/>
                </a:xfrm>
              </p:grpSpPr>
              <p:pic>
                <p:nvPicPr>
                  <p:cNvPr id="1719" name="Picture 24 143">
                    <a:extLst>
                      <a:ext uri="{FF2B5EF4-FFF2-40B4-BE49-F238E27FC236}">
                        <a16:creationId xmlns:a16="http://schemas.microsoft.com/office/drawing/2014/main" id="{73C666CB-E941-4FD4-8390-D89B83838C47}"/>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20" name="Picture 24 144">
                    <a:extLst>
                      <a:ext uri="{FF2B5EF4-FFF2-40B4-BE49-F238E27FC236}">
                        <a16:creationId xmlns:a16="http://schemas.microsoft.com/office/drawing/2014/main" id="{77A139FB-BD11-498A-892A-1909C445124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2" name="Group 1501">
              <a:extLst>
                <a:ext uri="{FF2B5EF4-FFF2-40B4-BE49-F238E27FC236}">
                  <a16:creationId xmlns:a16="http://schemas.microsoft.com/office/drawing/2014/main" id="{3DEE6E1A-2C3F-41EA-9D21-4CA57B3E2E89}"/>
                </a:ext>
              </a:extLst>
            </p:cNvPr>
            <p:cNvGrpSpPr/>
            <p:nvPr/>
          </p:nvGrpSpPr>
          <p:grpSpPr>
            <a:xfrm>
              <a:off x="5407774" y="3379418"/>
              <a:ext cx="1055948" cy="610380"/>
              <a:chOff x="6261214" y="3135578"/>
              <a:chExt cx="1055948" cy="610380"/>
            </a:xfrm>
          </p:grpSpPr>
          <p:grpSp>
            <p:nvGrpSpPr>
              <p:cNvPr id="1685" name="Group 1684">
                <a:extLst>
                  <a:ext uri="{FF2B5EF4-FFF2-40B4-BE49-F238E27FC236}">
                    <a16:creationId xmlns:a16="http://schemas.microsoft.com/office/drawing/2014/main" id="{CC3F7267-0E5D-4C32-9FA8-B866B62CDA81}"/>
                  </a:ext>
                </a:extLst>
              </p:cNvPr>
              <p:cNvGrpSpPr/>
              <p:nvPr/>
            </p:nvGrpSpPr>
            <p:grpSpPr>
              <a:xfrm>
                <a:off x="6659394" y="3135578"/>
                <a:ext cx="657768" cy="378452"/>
                <a:chOff x="4777947" y="3207622"/>
                <a:chExt cx="657768" cy="378452"/>
              </a:xfrm>
            </p:grpSpPr>
            <p:grpSp>
              <p:nvGrpSpPr>
                <p:cNvPr id="1701" name="Group 1700">
                  <a:extLst>
                    <a:ext uri="{FF2B5EF4-FFF2-40B4-BE49-F238E27FC236}">
                      <a16:creationId xmlns:a16="http://schemas.microsoft.com/office/drawing/2014/main" id="{8B9823C3-27D3-4C24-9403-E5048F68066E}"/>
                    </a:ext>
                  </a:extLst>
                </p:cNvPr>
                <p:cNvGrpSpPr/>
                <p:nvPr/>
              </p:nvGrpSpPr>
              <p:grpSpPr>
                <a:xfrm>
                  <a:off x="4777947" y="3207622"/>
                  <a:ext cx="499826" cy="320263"/>
                  <a:chOff x="4503627" y="2218458"/>
                  <a:chExt cx="499826" cy="320263"/>
                </a:xfrm>
              </p:grpSpPr>
              <p:grpSp>
                <p:nvGrpSpPr>
                  <p:cNvPr id="1709" name="Group 176">
                    <a:extLst>
                      <a:ext uri="{FF2B5EF4-FFF2-40B4-BE49-F238E27FC236}">
                        <a16:creationId xmlns:a16="http://schemas.microsoft.com/office/drawing/2014/main" id="{A5E36378-F614-46D6-B3B1-7DC63E10B8FE}"/>
                      </a:ext>
                    </a:extLst>
                  </p:cNvPr>
                  <p:cNvGrpSpPr/>
                  <p:nvPr/>
                </p:nvGrpSpPr>
                <p:grpSpPr>
                  <a:xfrm>
                    <a:off x="4503627" y="2301538"/>
                    <a:ext cx="300259" cy="237183"/>
                    <a:chOff x="2962956" y="2115885"/>
                    <a:chExt cx="300259" cy="237183"/>
                  </a:xfrm>
                </p:grpSpPr>
                <p:pic>
                  <p:nvPicPr>
                    <p:cNvPr id="1713" name="Picture 24 145">
                      <a:extLst>
                        <a:ext uri="{FF2B5EF4-FFF2-40B4-BE49-F238E27FC236}">
                          <a16:creationId xmlns:a16="http://schemas.microsoft.com/office/drawing/2014/main" id="{AE202934-7114-47B7-98BE-5D931E9D9D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14" name="Picture 24 146">
                      <a:extLst>
                        <a:ext uri="{FF2B5EF4-FFF2-40B4-BE49-F238E27FC236}">
                          <a16:creationId xmlns:a16="http://schemas.microsoft.com/office/drawing/2014/main" id="{4625A924-4401-4863-B712-A641215A837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10" name="Group 179">
                    <a:extLst>
                      <a:ext uri="{FF2B5EF4-FFF2-40B4-BE49-F238E27FC236}">
                        <a16:creationId xmlns:a16="http://schemas.microsoft.com/office/drawing/2014/main" id="{3D5CEE6A-FFE5-4593-A2B7-6E0E22A27AF4}"/>
                      </a:ext>
                    </a:extLst>
                  </p:cNvPr>
                  <p:cNvGrpSpPr/>
                  <p:nvPr/>
                </p:nvGrpSpPr>
                <p:grpSpPr>
                  <a:xfrm>
                    <a:off x="4719823" y="2218458"/>
                    <a:ext cx="283630" cy="253824"/>
                    <a:chOff x="6986427" y="2972145"/>
                    <a:chExt cx="283630" cy="253824"/>
                  </a:xfrm>
                </p:grpSpPr>
                <p:pic>
                  <p:nvPicPr>
                    <p:cNvPr id="1711" name="Picture 24 147">
                      <a:extLst>
                        <a:ext uri="{FF2B5EF4-FFF2-40B4-BE49-F238E27FC236}">
                          <a16:creationId xmlns:a16="http://schemas.microsoft.com/office/drawing/2014/main" id="{8F2907AF-2B39-4081-838D-AF51224C65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12" name="Picture 24 148">
                      <a:extLst>
                        <a:ext uri="{FF2B5EF4-FFF2-40B4-BE49-F238E27FC236}">
                          <a16:creationId xmlns:a16="http://schemas.microsoft.com/office/drawing/2014/main" id="{F6F8EBBD-0D3E-4803-AC8F-C85F17F00BF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702" name="Group 1701">
                  <a:extLst>
                    <a:ext uri="{FF2B5EF4-FFF2-40B4-BE49-F238E27FC236}">
                      <a16:creationId xmlns:a16="http://schemas.microsoft.com/office/drawing/2014/main" id="{96FCE155-FEA9-4541-923E-B711434B7466}"/>
                    </a:ext>
                  </a:extLst>
                </p:cNvPr>
                <p:cNvGrpSpPr/>
                <p:nvPr/>
              </p:nvGrpSpPr>
              <p:grpSpPr>
                <a:xfrm>
                  <a:off x="4935889" y="3265811"/>
                  <a:ext cx="499826" cy="320263"/>
                  <a:chOff x="4503627" y="2218458"/>
                  <a:chExt cx="499826" cy="320263"/>
                </a:xfrm>
              </p:grpSpPr>
              <p:grpSp>
                <p:nvGrpSpPr>
                  <p:cNvPr id="1703" name="Group 176">
                    <a:extLst>
                      <a:ext uri="{FF2B5EF4-FFF2-40B4-BE49-F238E27FC236}">
                        <a16:creationId xmlns:a16="http://schemas.microsoft.com/office/drawing/2014/main" id="{FA4B79FC-B7C4-40D0-AAFC-9A398F35B0EE}"/>
                      </a:ext>
                    </a:extLst>
                  </p:cNvPr>
                  <p:cNvGrpSpPr/>
                  <p:nvPr/>
                </p:nvGrpSpPr>
                <p:grpSpPr>
                  <a:xfrm>
                    <a:off x="4503627" y="2301538"/>
                    <a:ext cx="300259" cy="237183"/>
                    <a:chOff x="2962956" y="2115885"/>
                    <a:chExt cx="300259" cy="237183"/>
                  </a:xfrm>
                </p:grpSpPr>
                <p:pic>
                  <p:nvPicPr>
                    <p:cNvPr id="1707" name="Picture 24 149">
                      <a:extLst>
                        <a:ext uri="{FF2B5EF4-FFF2-40B4-BE49-F238E27FC236}">
                          <a16:creationId xmlns:a16="http://schemas.microsoft.com/office/drawing/2014/main" id="{124E73DC-B0AF-4468-AA23-1CB8FB5A25E2}"/>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8" name="Picture 24 150">
                      <a:extLst>
                        <a:ext uri="{FF2B5EF4-FFF2-40B4-BE49-F238E27FC236}">
                          <a16:creationId xmlns:a16="http://schemas.microsoft.com/office/drawing/2014/main" id="{91CF923A-FF14-4C2F-B68E-A8A1F87979E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704" name="Group 179">
                    <a:extLst>
                      <a:ext uri="{FF2B5EF4-FFF2-40B4-BE49-F238E27FC236}">
                        <a16:creationId xmlns:a16="http://schemas.microsoft.com/office/drawing/2014/main" id="{46DFD26B-1732-45A8-B9EC-655CC8EE8266}"/>
                      </a:ext>
                    </a:extLst>
                  </p:cNvPr>
                  <p:cNvGrpSpPr/>
                  <p:nvPr/>
                </p:nvGrpSpPr>
                <p:grpSpPr>
                  <a:xfrm>
                    <a:off x="4719823" y="2218458"/>
                    <a:ext cx="283630" cy="253824"/>
                    <a:chOff x="6986427" y="2972145"/>
                    <a:chExt cx="283630" cy="253824"/>
                  </a:xfrm>
                </p:grpSpPr>
                <p:pic>
                  <p:nvPicPr>
                    <p:cNvPr id="1705" name="Picture 24 151">
                      <a:extLst>
                        <a:ext uri="{FF2B5EF4-FFF2-40B4-BE49-F238E27FC236}">
                          <a16:creationId xmlns:a16="http://schemas.microsoft.com/office/drawing/2014/main" id="{D8E37F93-FE4C-4CC0-A55B-CF92768EA27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706" name="Picture 24 152">
                      <a:extLst>
                        <a:ext uri="{FF2B5EF4-FFF2-40B4-BE49-F238E27FC236}">
                          <a16:creationId xmlns:a16="http://schemas.microsoft.com/office/drawing/2014/main" id="{50B722BA-D46A-4450-AA3D-39A87DFF4C1A}"/>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86" name="Group 1685">
                <a:extLst>
                  <a:ext uri="{FF2B5EF4-FFF2-40B4-BE49-F238E27FC236}">
                    <a16:creationId xmlns:a16="http://schemas.microsoft.com/office/drawing/2014/main" id="{DFC615CC-C9DB-4562-9F5F-F436D096F2B6}"/>
                  </a:ext>
                </a:extLst>
              </p:cNvPr>
              <p:cNvGrpSpPr/>
              <p:nvPr/>
            </p:nvGrpSpPr>
            <p:grpSpPr>
              <a:xfrm rot="18877668">
                <a:off x="6210508" y="3195426"/>
                <a:ext cx="601238" cy="499826"/>
                <a:chOff x="5841977" y="3176030"/>
                <a:chExt cx="601238" cy="499826"/>
              </a:xfrm>
            </p:grpSpPr>
            <p:grpSp>
              <p:nvGrpSpPr>
                <p:cNvPr id="1687" name="Group 1686">
                  <a:extLst>
                    <a:ext uri="{FF2B5EF4-FFF2-40B4-BE49-F238E27FC236}">
                      <a16:creationId xmlns:a16="http://schemas.microsoft.com/office/drawing/2014/main" id="{72A11911-41AA-4C27-BD48-5D4F44C4B453}"/>
                    </a:ext>
                  </a:extLst>
                </p:cNvPr>
                <p:cNvGrpSpPr/>
                <p:nvPr/>
              </p:nvGrpSpPr>
              <p:grpSpPr>
                <a:xfrm rot="19742345">
                  <a:off x="5841977" y="3207622"/>
                  <a:ext cx="499826" cy="320263"/>
                  <a:chOff x="4503627" y="2218458"/>
                  <a:chExt cx="499826" cy="320263"/>
                </a:xfrm>
              </p:grpSpPr>
              <p:grpSp>
                <p:nvGrpSpPr>
                  <p:cNvPr id="1695" name="Group 176">
                    <a:extLst>
                      <a:ext uri="{FF2B5EF4-FFF2-40B4-BE49-F238E27FC236}">
                        <a16:creationId xmlns:a16="http://schemas.microsoft.com/office/drawing/2014/main" id="{1790F439-F8F1-474A-BF3B-E30C1132C36A}"/>
                      </a:ext>
                    </a:extLst>
                  </p:cNvPr>
                  <p:cNvGrpSpPr/>
                  <p:nvPr/>
                </p:nvGrpSpPr>
                <p:grpSpPr>
                  <a:xfrm>
                    <a:off x="4503627" y="2301538"/>
                    <a:ext cx="300259" cy="237183"/>
                    <a:chOff x="2962956" y="2115885"/>
                    <a:chExt cx="300259" cy="237183"/>
                  </a:xfrm>
                </p:grpSpPr>
                <p:pic>
                  <p:nvPicPr>
                    <p:cNvPr id="1699" name="Picture 24 153">
                      <a:extLst>
                        <a:ext uri="{FF2B5EF4-FFF2-40B4-BE49-F238E27FC236}">
                          <a16:creationId xmlns:a16="http://schemas.microsoft.com/office/drawing/2014/main" id="{064B6AA7-F004-4338-A5F0-73F66765A55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700" name="Picture 24 154">
                      <a:extLst>
                        <a:ext uri="{FF2B5EF4-FFF2-40B4-BE49-F238E27FC236}">
                          <a16:creationId xmlns:a16="http://schemas.microsoft.com/office/drawing/2014/main" id="{CD3DA9D3-88D6-43D9-97F6-102CF045401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6" name="Group 179">
                    <a:extLst>
                      <a:ext uri="{FF2B5EF4-FFF2-40B4-BE49-F238E27FC236}">
                        <a16:creationId xmlns:a16="http://schemas.microsoft.com/office/drawing/2014/main" id="{77A8F2B5-504C-4016-8D60-B2FF345DA1A2}"/>
                      </a:ext>
                    </a:extLst>
                  </p:cNvPr>
                  <p:cNvGrpSpPr/>
                  <p:nvPr/>
                </p:nvGrpSpPr>
                <p:grpSpPr>
                  <a:xfrm>
                    <a:off x="4719823" y="2218458"/>
                    <a:ext cx="283630" cy="253824"/>
                    <a:chOff x="6986427" y="2972145"/>
                    <a:chExt cx="283630" cy="253824"/>
                  </a:xfrm>
                </p:grpSpPr>
                <p:pic>
                  <p:nvPicPr>
                    <p:cNvPr id="1697" name="Picture 24 155">
                      <a:extLst>
                        <a:ext uri="{FF2B5EF4-FFF2-40B4-BE49-F238E27FC236}">
                          <a16:creationId xmlns:a16="http://schemas.microsoft.com/office/drawing/2014/main" id="{4792F0DE-395B-40CB-A695-F6FD8F1399A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8" name="Picture 24 156">
                      <a:extLst>
                        <a:ext uri="{FF2B5EF4-FFF2-40B4-BE49-F238E27FC236}">
                          <a16:creationId xmlns:a16="http://schemas.microsoft.com/office/drawing/2014/main" id="{9721DB5E-FBB2-44FC-82A5-359EA2CAA44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88" name="Group 1687">
                  <a:extLst>
                    <a:ext uri="{FF2B5EF4-FFF2-40B4-BE49-F238E27FC236}">
                      <a16:creationId xmlns:a16="http://schemas.microsoft.com/office/drawing/2014/main" id="{47123299-88C8-4D06-B5D5-80A17A25A564}"/>
                    </a:ext>
                  </a:extLst>
                </p:cNvPr>
                <p:cNvGrpSpPr/>
                <p:nvPr/>
              </p:nvGrpSpPr>
              <p:grpSpPr>
                <a:xfrm rot="17239213">
                  <a:off x="6033171" y="3265811"/>
                  <a:ext cx="499826" cy="320263"/>
                  <a:chOff x="4503627" y="2218458"/>
                  <a:chExt cx="499826" cy="320263"/>
                </a:xfrm>
              </p:grpSpPr>
              <p:grpSp>
                <p:nvGrpSpPr>
                  <p:cNvPr id="1689" name="Group 176">
                    <a:extLst>
                      <a:ext uri="{FF2B5EF4-FFF2-40B4-BE49-F238E27FC236}">
                        <a16:creationId xmlns:a16="http://schemas.microsoft.com/office/drawing/2014/main" id="{C35C80C7-73FB-4FD0-AE88-3778BE4A061B}"/>
                      </a:ext>
                    </a:extLst>
                  </p:cNvPr>
                  <p:cNvGrpSpPr/>
                  <p:nvPr/>
                </p:nvGrpSpPr>
                <p:grpSpPr>
                  <a:xfrm>
                    <a:off x="4503627" y="2301538"/>
                    <a:ext cx="300259" cy="237183"/>
                    <a:chOff x="2962956" y="2115885"/>
                    <a:chExt cx="300259" cy="237183"/>
                  </a:xfrm>
                </p:grpSpPr>
                <p:pic>
                  <p:nvPicPr>
                    <p:cNvPr id="1693" name="Picture 24 157">
                      <a:extLst>
                        <a:ext uri="{FF2B5EF4-FFF2-40B4-BE49-F238E27FC236}">
                          <a16:creationId xmlns:a16="http://schemas.microsoft.com/office/drawing/2014/main" id="{027B3C28-9FAD-4E17-B3DD-1EE777881F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94" name="Picture 24 158">
                      <a:extLst>
                        <a:ext uri="{FF2B5EF4-FFF2-40B4-BE49-F238E27FC236}">
                          <a16:creationId xmlns:a16="http://schemas.microsoft.com/office/drawing/2014/main" id="{38A74D94-B77D-41B6-B041-7331C4650EB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90" name="Group 179">
                    <a:extLst>
                      <a:ext uri="{FF2B5EF4-FFF2-40B4-BE49-F238E27FC236}">
                        <a16:creationId xmlns:a16="http://schemas.microsoft.com/office/drawing/2014/main" id="{942E3208-6E24-440E-B0DC-E923CD3F73EF}"/>
                      </a:ext>
                    </a:extLst>
                  </p:cNvPr>
                  <p:cNvGrpSpPr/>
                  <p:nvPr/>
                </p:nvGrpSpPr>
                <p:grpSpPr>
                  <a:xfrm>
                    <a:off x="4719823" y="2218458"/>
                    <a:ext cx="283630" cy="253824"/>
                    <a:chOff x="6986427" y="2972145"/>
                    <a:chExt cx="283630" cy="253824"/>
                  </a:xfrm>
                </p:grpSpPr>
                <p:pic>
                  <p:nvPicPr>
                    <p:cNvPr id="1691" name="Picture 24 159">
                      <a:extLst>
                        <a:ext uri="{FF2B5EF4-FFF2-40B4-BE49-F238E27FC236}">
                          <a16:creationId xmlns:a16="http://schemas.microsoft.com/office/drawing/2014/main" id="{50DEFF91-7417-41BB-B49B-30524454E1E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92" name="Picture 24 160">
                      <a:extLst>
                        <a:ext uri="{FF2B5EF4-FFF2-40B4-BE49-F238E27FC236}">
                          <a16:creationId xmlns:a16="http://schemas.microsoft.com/office/drawing/2014/main" id="{8507F45D-A4C8-4B23-AAB0-70C0777825A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3" name="Group 1502">
              <a:extLst>
                <a:ext uri="{FF2B5EF4-FFF2-40B4-BE49-F238E27FC236}">
                  <a16:creationId xmlns:a16="http://schemas.microsoft.com/office/drawing/2014/main" id="{5B9B6683-C5CC-41D0-AB4F-E1FDD46761B7}"/>
                </a:ext>
              </a:extLst>
            </p:cNvPr>
            <p:cNvGrpSpPr/>
            <p:nvPr/>
          </p:nvGrpSpPr>
          <p:grpSpPr>
            <a:xfrm>
              <a:off x="5382005" y="3684276"/>
              <a:ext cx="1078920" cy="969712"/>
              <a:chOff x="6792398" y="2509410"/>
              <a:chExt cx="1078920" cy="969712"/>
            </a:xfrm>
          </p:grpSpPr>
          <p:grpSp>
            <p:nvGrpSpPr>
              <p:cNvPr id="1627" name="Group 1626">
                <a:extLst>
                  <a:ext uri="{FF2B5EF4-FFF2-40B4-BE49-F238E27FC236}">
                    <a16:creationId xmlns:a16="http://schemas.microsoft.com/office/drawing/2014/main" id="{325C74C4-BC89-4C95-8C0C-0D007D02568A}"/>
                  </a:ext>
                </a:extLst>
              </p:cNvPr>
              <p:cNvGrpSpPr/>
              <p:nvPr/>
            </p:nvGrpSpPr>
            <p:grpSpPr>
              <a:xfrm>
                <a:off x="6792398" y="2703317"/>
                <a:ext cx="657768" cy="378452"/>
                <a:chOff x="4777947" y="3207622"/>
                <a:chExt cx="657768" cy="378452"/>
              </a:xfrm>
            </p:grpSpPr>
            <p:grpSp>
              <p:nvGrpSpPr>
                <p:cNvPr id="1671" name="Group 1670">
                  <a:extLst>
                    <a:ext uri="{FF2B5EF4-FFF2-40B4-BE49-F238E27FC236}">
                      <a16:creationId xmlns:a16="http://schemas.microsoft.com/office/drawing/2014/main" id="{E6A4EB48-3193-433C-8B33-BE39E3012175}"/>
                    </a:ext>
                  </a:extLst>
                </p:cNvPr>
                <p:cNvGrpSpPr/>
                <p:nvPr/>
              </p:nvGrpSpPr>
              <p:grpSpPr>
                <a:xfrm>
                  <a:off x="4777947" y="3207622"/>
                  <a:ext cx="499826" cy="320263"/>
                  <a:chOff x="4503627" y="2218458"/>
                  <a:chExt cx="499826" cy="320263"/>
                </a:xfrm>
              </p:grpSpPr>
              <p:grpSp>
                <p:nvGrpSpPr>
                  <p:cNvPr id="1679" name="Group 176">
                    <a:extLst>
                      <a:ext uri="{FF2B5EF4-FFF2-40B4-BE49-F238E27FC236}">
                        <a16:creationId xmlns:a16="http://schemas.microsoft.com/office/drawing/2014/main" id="{9DDBD37D-80B4-4DA7-95B5-B35F00FA73FC}"/>
                      </a:ext>
                    </a:extLst>
                  </p:cNvPr>
                  <p:cNvGrpSpPr/>
                  <p:nvPr/>
                </p:nvGrpSpPr>
                <p:grpSpPr>
                  <a:xfrm>
                    <a:off x="4503627" y="2301538"/>
                    <a:ext cx="300259" cy="237183"/>
                    <a:chOff x="2962956" y="2115885"/>
                    <a:chExt cx="300259" cy="237183"/>
                  </a:xfrm>
                </p:grpSpPr>
                <p:pic>
                  <p:nvPicPr>
                    <p:cNvPr id="1683" name="Picture 24 161">
                      <a:extLst>
                        <a:ext uri="{FF2B5EF4-FFF2-40B4-BE49-F238E27FC236}">
                          <a16:creationId xmlns:a16="http://schemas.microsoft.com/office/drawing/2014/main" id="{6BC7035C-8AF2-41AD-A103-88618B289A3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84" name="Picture 24 162">
                      <a:extLst>
                        <a:ext uri="{FF2B5EF4-FFF2-40B4-BE49-F238E27FC236}">
                          <a16:creationId xmlns:a16="http://schemas.microsoft.com/office/drawing/2014/main" id="{42CCBF68-034A-4DAE-999E-0DC695569263}"/>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80" name="Group 179">
                    <a:extLst>
                      <a:ext uri="{FF2B5EF4-FFF2-40B4-BE49-F238E27FC236}">
                        <a16:creationId xmlns:a16="http://schemas.microsoft.com/office/drawing/2014/main" id="{B122BF9A-0FB1-493A-9A88-533C0B8A7027}"/>
                      </a:ext>
                    </a:extLst>
                  </p:cNvPr>
                  <p:cNvGrpSpPr/>
                  <p:nvPr/>
                </p:nvGrpSpPr>
                <p:grpSpPr>
                  <a:xfrm>
                    <a:off x="4719823" y="2218458"/>
                    <a:ext cx="283630" cy="253824"/>
                    <a:chOff x="6986427" y="2972145"/>
                    <a:chExt cx="283630" cy="253824"/>
                  </a:xfrm>
                </p:grpSpPr>
                <p:pic>
                  <p:nvPicPr>
                    <p:cNvPr id="1681" name="Picture 24 163">
                      <a:extLst>
                        <a:ext uri="{FF2B5EF4-FFF2-40B4-BE49-F238E27FC236}">
                          <a16:creationId xmlns:a16="http://schemas.microsoft.com/office/drawing/2014/main" id="{2D91F884-5BB4-4C27-9820-6983284B0AE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82" name="Picture 24 164">
                      <a:extLst>
                        <a:ext uri="{FF2B5EF4-FFF2-40B4-BE49-F238E27FC236}">
                          <a16:creationId xmlns:a16="http://schemas.microsoft.com/office/drawing/2014/main" id="{0881B3F0-5580-4C2E-9F1E-357BC9415C9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72" name="Group 1671">
                  <a:extLst>
                    <a:ext uri="{FF2B5EF4-FFF2-40B4-BE49-F238E27FC236}">
                      <a16:creationId xmlns:a16="http://schemas.microsoft.com/office/drawing/2014/main" id="{16FF7AEB-0FBC-41B3-A058-8B725C58B568}"/>
                    </a:ext>
                  </a:extLst>
                </p:cNvPr>
                <p:cNvGrpSpPr/>
                <p:nvPr/>
              </p:nvGrpSpPr>
              <p:grpSpPr>
                <a:xfrm>
                  <a:off x="4935889" y="3265811"/>
                  <a:ext cx="499826" cy="320263"/>
                  <a:chOff x="4503627" y="2218458"/>
                  <a:chExt cx="499826" cy="320263"/>
                </a:xfrm>
              </p:grpSpPr>
              <p:grpSp>
                <p:nvGrpSpPr>
                  <p:cNvPr id="1673" name="Group 176">
                    <a:extLst>
                      <a:ext uri="{FF2B5EF4-FFF2-40B4-BE49-F238E27FC236}">
                        <a16:creationId xmlns:a16="http://schemas.microsoft.com/office/drawing/2014/main" id="{C32CF199-0253-4E14-8325-E6435E6D53ED}"/>
                      </a:ext>
                    </a:extLst>
                  </p:cNvPr>
                  <p:cNvGrpSpPr/>
                  <p:nvPr/>
                </p:nvGrpSpPr>
                <p:grpSpPr>
                  <a:xfrm>
                    <a:off x="4503627" y="2301538"/>
                    <a:ext cx="300259" cy="237183"/>
                    <a:chOff x="2962956" y="2115885"/>
                    <a:chExt cx="300259" cy="237183"/>
                  </a:xfrm>
                </p:grpSpPr>
                <p:pic>
                  <p:nvPicPr>
                    <p:cNvPr id="1677" name="Picture 24 165">
                      <a:extLst>
                        <a:ext uri="{FF2B5EF4-FFF2-40B4-BE49-F238E27FC236}">
                          <a16:creationId xmlns:a16="http://schemas.microsoft.com/office/drawing/2014/main" id="{3A707933-03E4-40AD-93F7-8880F992F63E}"/>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8" name="Picture 24 166">
                      <a:extLst>
                        <a:ext uri="{FF2B5EF4-FFF2-40B4-BE49-F238E27FC236}">
                          <a16:creationId xmlns:a16="http://schemas.microsoft.com/office/drawing/2014/main" id="{0F54BE2E-E047-4667-A036-383D09C750E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74" name="Group 179">
                    <a:extLst>
                      <a:ext uri="{FF2B5EF4-FFF2-40B4-BE49-F238E27FC236}">
                        <a16:creationId xmlns:a16="http://schemas.microsoft.com/office/drawing/2014/main" id="{90CD9852-2945-43F1-8BA4-5BD9C343676E}"/>
                      </a:ext>
                    </a:extLst>
                  </p:cNvPr>
                  <p:cNvGrpSpPr/>
                  <p:nvPr/>
                </p:nvGrpSpPr>
                <p:grpSpPr>
                  <a:xfrm>
                    <a:off x="4719823" y="2218458"/>
                    <a:ext cx="283630" cy="253824"/>
                    <a:chOff x="6986427" y="2972145"/>
                    <a:chExt cx="283630" cy="253824"/>
                  </a:xfrm>
                </p:grpSpPr>
                <p:pic>
                  <p:nvPicPr>
                    <p:cNvPr id="1675" name="Picture 24 167">
                      <a:extLst>
                        <a:ext uri="{FF2B5EF4-FFF2-40B4-BE49-F238E27FC236}">
                          <a16:creationId xmlns:a16="http://schemas.microsoft.com/office/drawing/2014/main" id="{6281BF3B-C870-4ABB-B67B-1FA7457F41A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76" name="Picture 24 168">
                      <a:extLst>
                        <a:ext uri="{FF2B5EF4-FFF2-40B4-BE49-F238E27FC236}">
                          <a16:creationId xmlns:a16="http://schemas.microsoft.com/office/drawing/2014/main" id="{7E6E33E2-DD59-4DFB-8089-16DBDACAD5E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8" name="Group 1627">
                <a:extLst>
                  <a:ext uri="{FF2B5EF4-FFF2-40B4-BE49-F238E27FC236}">
                    <a16:creationId xmlns:a16="http://schemas.microsoft.com/office/drawing/2014/main" id="{FE7CEC8E-A565-43F4-931C-77CEF064ABAB}"/>
                  </a:ext>
                </a:extLst>
              </p:cNvPr>
              <p:cNvGrpSpPr/>
              <p:nvPr/>
            </p:nvGrpSpPr>
            <p:grpSpPr>
              <a:xfrm rot="19661454">
                <a:off x="6800712" y="2979296"/>
                <a:ext cx="601238" cy="499826"/>
                <a:chOff x="5841977" y="3176030"/>
                <a:chExt cx="601238" cy="499826"/>
              </a:xfrm>
            </p:grpSpPr>
            <p:grpSp>
              <p:nvGrpSpPr>
                <p:cNvPr id="1657" name="Group 1656">
                  <a:extLst>
                    <a:ext uri="{FF2B5EF4-FFF2-40B4-BE49-F238E27FC236}">
                      <a16:creationId xmlns:a16="http://schemas.microsoft.com/office/drawing/2014/main" id="{4932B148-1369-4D40-B7A9-9AF29FFD2265}"/>
                    </a:ext>
                  </a:extLst>
                </p:cNvPr>
                <p:cNvGrpSpPr/>
                <p:nvPr/>
              </p:nvGrpSpPr>
              <p:grpSpPr>
                <a:xfrm rot="19742345">
                  <a:off x="5841977" y="3207622"/>
                  <a:ext cx="499826" cy="320263"/>
                  <a:chOff x="4503627" y="2218458"/>
                  <a:chExt cx="499826" cy="320263"/>
                </a:xfrm>
              </p:grpSpPr>
              <p:grpSp>
                <p:nvGrpSpPr>
                  <p:cNvPr id="1665" name="Group 176">
                    <a:extLst>
                      <a:ext uri="{FF2B5EF4-FFF2-40B4-BE49-F238E27FC236}">
                        <a16:creationId xmlns:a16="http://schemas.microsoft.com/office/drawing/2014/main" id="{BD3A6C21-909F-4DED-8809-E3F0D418E14F}"/>
                      </a:ext>
                    </a:extLst>
                  </p:cNvPr>
                  <p:cNvGrpSpPr/>
                  <p:nvPr/>
                </p:nvGrpSpPr>
                <p:grpSpPr>
                  <a:xfrm>
                    <a:off x="4503627" y="2301538"/>
                    <a:ext cx="300259" cy="237183"/>
                    <a:chOff x="2962956" y="2115885"/>
                    <a:chExt cx="300259" cy="237183"/>
                  </a:xfrm>
                </p:grpSpPr>
                <p:pic>
                  <p:nvPicPr>
                    <p:cNvPr id="1669" name="Picture 24 169">
                      <a:extLst>
                        <a:ext uri="{FF2B5EF4-FFF2-40B4-BE49-F238E27FC236}">
                          <a16:creationId xmlns:a16="http://schemas.microsoft.com/office/drawing/2014/main" id="{8FC81957-DEC4-40FE-B176-508201D6201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70" name="Picture 24 170">
                      <a:extLst>
                        <a:ext uri="{FF2B5EF4-FFF2-40B4-BE49-F238E27FC236}">
                          <a16:creationId xmlns:a16="http://schemas.microsoft.com/office/drawing/2014/main" id="{804B01C8-0371-49F1-A64C-2CB70EDD17C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6" name="Group 179">
                    <a:extLst>
                      <a:ext uri="{FF2B5EF4-FFF2-40B4-BE49-F238E27FC236}">
                        <a16:creationId xmlns:a16="http://schemas.microsoft.com/office/drawing/2014/main" id="{50098394-4596-4DB5-9BF0-9874222981D3}"/>
                      </a:ext>
                    </a:extLst>
                  </p:cNvPr>
                  <p:cNvGrpSpPr/>
                  <p:nvPr/>
                </p:nvGrpSpPr>
                <p:grpSpPr>
                  <a:xfrm>
                    <a:off x="4719823" y="2218458"/>
                    <a:ext cx="283630" cy="253824"/>
                    <a:chOff x="6986427" y="2972145"/>
                    <a:chExt cx="283630" cy="253824"/>
                  </a:xfrm>
                </p:grpSpPr>
                <p:pic>
                  <p:nvPicPr>
                    <p:cNvPr id="1667" name="Picture 24 171">
                      <a:extLst>
                        <a:ext uri="{FF2B5EF4-FFF2-40B4-BE49-F238E27FC236}">
                          <a16:creationId xmlns:a16="http://schemas.microsoft.com/office/drawing/2014/main" id="{8E8F9D06-F153-41E0-9B68-5FA1D322D3D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8" name="Picture 24 172">
                      <a:extLst>
                        <a:ext uri="{FF2B5EF4-FFF2-40B4-BE49-F238E27FC236}">
                          <a16:creationId xmlns:a16="http://schemas.microsoft.com/office/drawing/2014/main" id="{E0709A0D-8EE0-4009-ACE0-385D540590B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58" name="Group 1657">
                  <a:extLst>
                    <a:ext uri="{FF2B5EF4-FFF2-40B4-BE49-F238E27FC236}">
                      <a16:creationId xmlns:a16="http://schemas.microsoft.com/office/drawing/2014/main" id="{F0F906B9-A1D9-43CF-A6AD-CE8C7F44127E}"/>
                    </a:ext>
                  </a:extLst>
                </p:cNvPr>
                <p:cNvGrpSpPr/>
                <p:nvPr/>
              </p:nvGrpSpPr>
              <p:grpSpPr>
                <a:xfrm rot="17239213">
                  <a:off x="6033171" y="3265811"/>
                  <a:ext cx="499826" cy="320263"/>
                  <a:chOff x="4503627" y="2218458"/>
                  <a:chExt cx="499826" cy="320263"/>
                </a:xfrm>
              </p:grpSpPr>
              <p:grpSp>
                <p:nvGrpSpPr>
                  <p:cNvPr id="1659" name="Group 176">
                    <a:extLst>
                      <a:ext uri="{FF2B5EF4-FFF2-40B4-BE49-F238E27FC236}">
                        <a16:creationId xmlns:a16="http://schemas.microsoft.com/office/drawing/2014/main" id="{92BB6B8D-D6E5-4F87-98FF-9377F2C65A82}"/>
                      </a:ext>
                    </a:extLst>
                  </p:cNvPr>
                  <p:cNvGrpSpPr/>
                  <p:nvPr/>
                </p:nvGrpSpPr>
                <p:grpSpPr>
                  <a:xfrm>
                    <a:off x="4503627" y="2301538"/>
                    <a:ext cx="300259" cy="237183"/>
                    <a:chOff x="2962956" y="2115885"/>
                    <a:chExt cx="300259" cy="237183"/>
                  </a:xfrm>
                </p:grpSpPr>
                <p:pic>
                  <p:nvPicPr>
                    <p:cNvPr id="1663" name="Picture 24 173">
                      <a:extLst>
                        <a:ext uri="{FF2B5EF4-FFF2-40B4-BE49-F238E27FC236}">
                          <a16:creationId xmlns:a16="http://schemas.microsoft.com/office/drawing/2014/main" id="{2A4E60D2-4AE7-4CAA-AFE3-08A7A2AC77F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64" name="Picture 24 174">
                      <a:extLst>
                        <a:ext uri="{FF2B5EF4-FFF2-40B4-BE49-F238E27FC236}">
                          <a16:creationId xmlns:a16="http://schemas.microsoft.com/office/drawing/2014/main" id="{0748D82B-EBF1-4E21-ADB4-A1DA73C14F7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60" name="Group 179">
                    <a:extLst>
                      <a:ext uri="{FF2B5EF4-FFF2-40B4-BE49-F238E27FC236}">
                        <a16:creationId xmlns:a16="http://schemas.microsoft.com/office/drawing/2014/main" id="{E104EBDF-70FB-4025-80A3-637DCC3D2283}"/>
                      </a:ext>
                    </a:extLst>
                  </p:cNvPr>
                  <p:cNvGrpSpPr/>
                  <p:nvPr/>
                </p:nvGrpSpPr>
                <p:grpSpPr>
                  <a:xfrm>
                    <a:off x="4719823" y="2218458"/>
                    <a:ext cx="283630" cy="253824"/>
                    <a:chOff x="6986427" y="2972145"/>
                    <a:chExt cx="283630" cy="253824"/>
                  </a:xfrm>
                </p:grpSpPr>
                <p:pic>
                  <p:nvPicPr>
                    <p:cNvPr id="1661" name="Picture 24 175">
                      <a:extLst>
                        <a:ext uri="{FF2B5EF4-FFF2-40B4-BE49-F238E27FC236}">
                          <a16:creationId xmlns:a16="http://schemas.microsoft.com/office/drawing/2014/main" id="{DB2D43A0-FD6A-486C-937C-6DBC613D7B6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62" name="Picture 24 176">
                      <a:extLst>
                        <a:ext uri="{FF2B5EF4-FFF2-40B4-BE49-F238E27FC236}">
                          <a16:creationId xmlns:a16="http://schemas.microsoft.com/office/drawing/2014/main" id="{BF8EE38F-8E4C-4269-B042-67C8AD17324E}"/>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629" name="Group 1628">
                <a:extLst>
                  <a:ext uri="{FF2B5EF4-FFF2-40B4-BE49-F238E27FC236}">
                    <a16:creationId xmlns:a16="http://schemas.microsoft.com/office/drawing/2014/main" id="{B1D74560-6184-4C3E-939D-551609AFABAF}"/>
                  </a:ext>
                </a:extLst>
              </p:cNvPr>
              <p:cNvGrpSpPr/>
              <p:nvPr/>
            </p:nvGrpSpPr>
            <p:grpSpPr>
              <a:xfrm rot="2171672">
                <a:off x="7250310" y="2916884"/>
                <a:ext cx="559876" cy="378452"/>
                <a:chOff x="4777947" y="3207622"/>
                <a:chExt cx="559876" cy="378452"/>
              </a:xfrm>
            </p:grpSpPr>
            <p:grpSp>
              <p:nvGrpSpPr>
                <p:cNvPr id="1645" name="Group 1644">
                  <a:extLst>
                    <a:ext uri="{FF2B5EF4-FFF2-40B4-BE49-F238E27FC236}">
                      <a16:creationId xmlns:a16="http://schemas.microsoft.com/office/drawing/2014/main" id="{8D676E6D-1BA3-42A6-9FE9-38FCEF397022}"/>
                    </a:ext>
                  </a:extLst>
                </p:cNvPr>
                <p:cNvGrpSpPr/>
                <p:nvPr/>
              </p:nvGrpSpPr>
              <p:grpSpPr>
                <a:xfrm>
                  <a:off x="4777947" y="3207622"/>
                  <a:ext cx="499826" cy="320263"/>
                  <a:chOff x="4503627" y="2218458"/>
                  <a:chExt cx="499826" cy="320263"/>
                </a:xfrm>
              </p:grpSpPr>
              <p:grpSp>
                <p:nvGrpSpPr>
                  <p:cNvPr id="1651" name="Group 176">
                    <a:extLst>
                      <a:ext uri="{FF2B5EF4-FFF2-40B4-BE49-F238E27FC236}">
                        <a16:creationId xmlns:a16="http://schemas.microsoft.com/office/drawing/2014/main" id="{97D065EB-306D-4574-8A57-ACA206D19EC5}"/>
                      </a:ext>
                    </a:extLst>
                  </p:cNvPr>
                  <p:cNvGrpSpPr/>
                  <p:nvPr/>
                </p:nvGrpSpPr>
                <p:grpSpPr>
                  <a:xfrm>
                    <a:off x="4503627" y="2301538"/>
                    <a:ext cx="300259" cy="237183"/>
                    <a:chOff x="2962956" y="2115885"/>
                    <a:chExt cx="300259" cy="237183"/>
                  </a:xfrm>
                </p:grpSpPr>
                <p:pic>
                  <p:nvPicPr>
                    <p:cNvPr id="1655" name="Picture 24 177">
                      <a:extLst>
                        <a:ext uri="{FF2B5EF4-FFF2-40B4-BE49-F238E27FC236}">
                          <a16:creationId xmlns:a16="http://schemas.microsoft.com/office/drawing/2014/main" id="{E6F21D54-5B56-492F-B5E7-F1A31DE5426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6" name="Picture 24 178">
                      <a:extLst>
                        <a:ext uri="{FF2B5EF4-FFF2-40B4-BE49-F238E27FC236}">
                          <a16:creationId xmlns:a16="http://schemas.microsoft.com/office/drawing/2014/main" id="{A0CC1031-6490-4F08-B836-05946BD5BB7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52" name="Group 179">
                    <a:extLst>
                      <a:ext uri="{FF2B5EF4-FFF2-40B4-BE49-F238E27FC236}">
                        <a16:creationId xmlns:a16="http://schemas.microsoft.com/office/drawing/2014/main" id="{6549C10F-EEB6-46E3-AAC9-6E7432DCE00B}"/>
                      </a:ext>
                    </a:extLst>
                  </p:cNvPr>
                  <p:cNvGrpSpPr/>
                  <p:nvPr/>
                </p:nvGrpSpPr>
                <p:grpSpPr>
                  <a:xfrm>
                    <a:off x="4719823" y="2218458"/>
                    <a:ext cx="283630" cy="253824"/>
                    <a:chOff x="6986427" y="2972145"/>
                    <a:chExt cx="283630" cy="253824"/>
                  </a:xfrm>
                </p:grpSpPr>
                <p:pic>
                  <p:nvPicPr>
                    <p:cNvPr id="1653" name="Picture 24 179">
                      <a:extLst>
                        <a:ext uri="{FF2B5EF4-FFF2-40B4-BE49-F238E27FC236}">
                          <a16:creationId xmlns:a16="http://schemas.microsoft.com/office/drawing/2014/main" id="{994F2F7E-1CE7-4FAF-906A-2B69210ABAF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54" name="Picture 24 180">
                      <a:extLst>
                        <a:ext uri="{FF2B5EF4-FFF2-40B4-BE49-F238E27FC236}">
                          <a16:creationId xmlns:a16="http://schemas.microsoft.com/office/drawing/2014/main" id="{AD6343ED-46B4-4218-947A-B2B6214B110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46" name="Group 1645">
                  <a:extLst>
                    <a:ext uri="{FF2B5EF4-FFF2-40B4-BE49-F238E27FC236}">
                      <a16:creationId xmlns:a16="http://schemas.microsoft.com/office/drawing/2014/main" id="{203AF199-A635-472B-8A7C-29164DAC3E57}"/>
                    </a:ext>
                  </a:extLst>
                </p:cNvPr>
                <p:cNvGrpSpPr/>
                <p:nvPr/>
              </p:nvGrpSpPr>
              <p:grpSpPr>
                <a:xfrm>
                  <a:off x="4935889" y="3332309"/>
                  <a:ext cx="401934" cy="253765"/>
                  <a:chOff x="4503627" y="2284956"/>
                  <a:chExt cx="401934" cy="253765"/>
                </a:xfrm>
              </p:grpSpPr>
              <p:grpSp>
                <p:nvGrpSpPr>
                  <p:cNvPr id="1647" name="Group 176">
                    <a:extLst>
                      <a:ext uri="{FF2B5EF4-FFF2-40B4-BE49-F238E27FC236}">
                        <a16:creationId xmlns:a16="http://schemas.microsoft.com/office/drawing/2014/main" id="{D96720A7-D9C2-45B9-B1C8-ED94C5CCB8D9}"/>
                      </a:ext>
                    </a:extLst>
                  </p:cNvPr>
                  <p:cNvGrpSpPr/>
                  <p:nvPr/>
                </p:nvGrpSpPr>
                <p:grpSpPr>
                  <a:xfrm>
                    <a:off x="4503627" y="2301538"/>
                    <a:ext cx="300259" cy="237183"/>
                    <a:chOff x="2962956" y="2115885"/>
                    <a:chExt cx="300259" cy="237183"/>
                  </a:xfrm>
                </p:grpSpPr>
                <p:pic>
                  <p:nvPicPr>
                    <p:cNvPr id="1649" name="Picture 24 181">
                      <a:extLst>
                        <a:ext uri="{FF2B5EF4-FFF2-40B4-BE49-F238E27FC236}">
                          <a16:creationId xmlns:a16="http://schemas.microsoft.com/office/drawing/2014/main" id="{130AB32B-6284-468F-A92D-96FD8A1F0AC3}"/>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50" name="Picture 24 182">
                      <a:extLst>
                        <a:ext uri="{FF2B5EF4-FFF2-40B4-BE49-F238E27FC236}">
                          <a16:creationId xmlns:a16="http://schemas.microsoft.com/office/drawing/2014/main" id="{46A150A2-05CA-45F7-A5BD-53AAD73AC5B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pic>
                <p:nvPicPr>
                  <p:cNvPr id="1648" name="Picture 24 183">
                    <a:extLst>
                      <a:ext uri="{FF2B5EF4-FFF2-40B4-BE49-F238E27FC236}">
                        <a16:creationId xmlns:a16="http://schemas.microsoft.com/office/drawing/2014/main" id="{EC6642F6-7A7C-4D2C-8F67-F94DE46E44CC}"/>
                      </a:ext>
                    </a:extLst>
                  </p:cNvPr>
                  <p:cNvPicPr>
                    <a:picLocks noChangeAspect="1" noChangeArrowheads="1"/>
                  </p:cNvPicPr>
                  <p:nvPr/>
                </p:nvPicPr>
                <p:blipFill>
                  <a:blip r:embed="rId4" cstate="screen"/>
                  <a:srcRect/>
                  <a:stretch>
                    <a:fillRect/>
                  </a:stretch>
                </p:blipFill>
                <p:spPr bwMode="auto">
                  <a:xfrm rot="16200000">
                    <a:off x="4719029" y="2285750"/>
                    <a:ext cx="187325" cy="185738"/>
                  </a:xfrm>
                  <a:prstGeom prst="rect">
                    <a:avLst/>
                  </a:prstGeom>
                  <a:noFill/>
                  <a:ln w="12700">
                    <a:noFill/>
                    <a:miter lim="800000"/>
                    <a:headEnd type="none" w="lg" len="med"/>
                    <a:tailEnd type="none" w="lg" len="med"/>
                  </a:ln>
                  <a:effectLst/>
                </p:spPr>
              </p:pic>
            </p:grpSp>
          </p:grpSp>
          <p:grpSp>
            <p:nvGrpSpPr>
              <p:cNvPr id="1630" name="Group 1629">
                <a:extLst>
                  <a:ext uri="{FF2B5EF4-FFF2-40B4-BE49-F238E27FC236}">
                    <a16:creationId xmlns:a16="http://schemas.microsoft.com/office/drawing/2014/main" id="{971FC541-C934-43A8-BE9E-75D5B2803002}"/>
                  </a:ext>
                </a:extLst>
              </p:cNvPr>
              <p:cNvGrpSpPr/>
              <p:nvPr/>
            </p:nvGrpSpPr>
            <p:grpSpPr>
              <a:xfrm rot="21049340">
                <a:off x="7270080" y="2509410"/>
                <a:ext cx="601238" cy="499826"/>
                <a:chOff x="5841977" y="3176030"/>
                <a:chExt cx="601238" cy="499826"/>
              </a:xfrm>
            </p:grpSpPr>
            <p:grpSp>
              <p:nvGrpSpPr>
                <p:cNvPr id="1631" name="Group 1630">
                  <a:extLst>
                    <a:ext uri="{FF2B5EF4-FFF2-40B4-BE49-F238E27FC236}">
                      <a16:creationId xmlns:a16="http://schemas.microsoft.com/office/drawing/2014/main" id="{39794FEB-59BF-432A-BC2D-D8CD963D60F9}"/>
                    </a:ext>
                  </a:extLst>
                </p:cNvPr>
                <p:cNvGrpSpPr/>
                <p:nvPr/>
              </p:nvGrpSpPr>
              <p:grpSpPr>
                <a:xfrm rot="19742345">
                  <a:off x="5841977" y="3207622"/>
                  <a:ext cx="499826" cy="320263"/>
                  <a:chOff x="4503627" y="2218458"/>
                  <a:chExt cx="499826" cy="320263"/>
                </a:xfrm>
              </p:grpSpPr>
              <p:grpSp>
                <p:nvGrpSpPr>
                  <p:cNvPr id="1639" name="Group 176">
                    <a:extLst>
                      <a:ext uri="{FF2B5EF4-FFF2-40B4-BE49-F238E27FC236}">
                        <a16:creationId xmlns:a16="http://schemas.microsoft.com/office/drawing/2014/main" id="{FF24FE72-6B74-4A3D-AD2B-F1F1ECD03F97}"/>
                      </a:ext>
                    </a:extLst>
                  </p:cNvPr>
                  <p:cNvGrpSpPr/>
                  <p:nvPr/>
                </p:nvGrpSpPr>
                <p:grpSpPr>
                  <a:xfrm>
                    <a:off x="4503627" y="2301538"/>
                    <a:ext cx="300259" cy="237183"/>
                    <a:chOff x="2962956" y="2115885"/>
                    <a:chExt cx="300259" cy="237183"/>
                  </a:xfrm>
                </p:grpSpPr>
                <p:pic>
                  <p:nvPicPr>
                    <p:cNvPr id="1643" name="Picture 24 185">
                      <a:extLst>
                        <a:ext uri="{FF2B5EF4-FFF2-40B4-BE49-F238E27FC236}">
                          <a16:creationId xmlns:a16="http://schemas.microsoft.com/office/drawing/2014/main" id="{67FE7A0F-33C8-44D5-B5EC-CB61199BDE1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44" name="Picture 24 186">
                      <a:extLst>
                        <a:ext uri="{FF2B5EF4-FFF2-40B4-BE49-F238E27FC236}">
                          <a16:creationId xmlns:a16="http://schemas.microsoft.com/office/drawing/2014/main" id="{5CBBE1EA-0799-418E-B184-0CB427D0052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40" name="Group 179">
                    <a:extLst>
                      <a:ext uri="{FF2B5EF4-FFF2-40B4-BE49-F238E27FC236}">
                        <a16:creationId xmlns:a16="http://schemas.microsoft.com/office/drawing/2014/main" id="{A879E8BB-D6FA-412D-8C99-7737EA296B36}"/>
                      </a:ext>
                    </a:extLst>
                  </p:cNvPr>
                  <p:cNvGrpSpPr/>
                  <p:nvPr/>
                </p:nvGrpSpPr>
                <p:grpSpPr>
                  <a:xfrm>
                    <a:off x="4719823" y="2218458"/>
                    <a:ext cx="283630" cy="253824"/>
                    <a:chOff x="6986427" y="2972145"/>
                    <a:chExt cx="283630" cy="253824"/>
                  </a:xfrm>
                </p:grpSpPr>
                <p:pic>
                  <p:nvPicPr>
                    <p:cNvPr id="1641" name="Picture 24 187">
                      <a:extLst>
                        <a:ext uri="{FF2B5EF4-FFF2-40B4-BE49-F238E27FC236}">
                          <a16:creationId xmlns:a16="http://schemas.microsoft.com/office/drawing/2014/main" id="{47E7DDD6-3AB6-43BB-A233-5616CE542333}"/>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42" name="Picture 24 188">
                      <a:extLst>
                        <a:ext uri="{FF2B5EF4-FFF2-40B4-BE49-F238E27FC236}">
                          <a16:creationId xmlns:a16="http://schemas.microsoft.com/office/drawing/2014/main" id="{EDA8E4F8-1F01-4A74-B1E8-19C573EB00D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32" name="Group 1631">
                  <a:extLst>
                    <a:ext uri="{FF2B5EF4-FFF2-40B4-BE49-F238E27FC236}">
                      <a16:creationId xmlns:a16="http://schemas.microsoft.com/office/drawing/2014/main" id="{41BBB521-95FA-4277-B0C7-7BEE518005EC}"/>
                    </a:ext>
                  </a:extLst>
                </p:cNvPr>
                <p:cNvGrpSpPr/>
                <p:nvPr/>
              </p:nvGrpSpPr>
              <p:grpSpPr>
                <a:xfrm rot="17239213">
                  <a:off x="6033171" y="3265811"/>
                  <a:ext cx="499826" cy="320263"/>
                  <a:chOff x="4503627" y="2218458"/>
                  <a:chExt cx="499826" cy="320263"/>
                </a:xfrm>
              </p:grpSpPr>
              <p:grpSp>
                <p:nvGrpSpPr>
                  <p:cNvPr id="1633" name="Group 176">
                    <a:extLst>
                      <a:ext uri="{FF2B5EF4-FFF2-40B4-BE49-F238E27FC236}">
                        <a16:creationId xmlns:a16="http://schemas.microsoft.com/office/drawing/2014/main" id="{B05B8DF9-32A2-482F-AE32-D4854ECA4AB4}"/>
                      </a:ext>
                    </a:extLst>
                  </p:cNvPr>
                  <p:cNvGrpSpPr/>
                  <p:nvPr/>
                </p:nvGrpSpPr>
                <p:grpSpPr>
                  <a:xfrm>
                    <a:off x="4503627" y="2301538"/>
                    <a:ext cx="300259" cy="237183"/>
                    <a:chOff x="2962956" y="2115885"/>
                    <a:chExt cx="300259" cy="237183"/>
                  </a:xfrm>
                </p:grpSpPr>
                <p:pic>
                  <p:nvPicPr>
                    <p:cNvPr id="1637" name="Picture 24 189">
                      <a:extLst>
                        <a:ext uri="{FF2B5EF4-FFF2-40B4-BE49-F238E27FC236}">
                          <a16:creationId xmlns:a16="http://schemas.microsoft.com/office/drawing/2014/main" id="{52B0B622-2ADF-44E0-BF92-C6533CFEF75F}"/>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38" name="Picture 24 190">
                      <a:extLst>
                        <a:ext uri="{FF2B5EF4-FFF2-40B4-BE49-F238E27FC236}">
                          <a16:creationId xmlns:a16="http://schemas.microsoft.com/office/drawing/2014/main" id="{87D4831A-0E30-4572-83C7-29A09A46F6C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34" name="Group 179">
                    <a:extLst>
                      <a:ext uri="{FF2B5EF4-FFF2-40B4-BE49-F238E27FC236}">
                        <a16:creationId xmlns:a16="http://schemas.microsoft.com/office/drawing/2014/main" id="{148AB617-6F70-4BCC-BE1C-F0FBBD58F795}"/>
                      </a:ext>
                    </a:extLst>
                  </p:cNvPr>
                  <p:cNvGrpSpPr/>
                  <p:nvPr/>
                </p:nvGrpSpPr>
                <p:grpSpPr>
                  <a:xfrm>
                    <a:off x="4719823" y="2218458"/>
                    <a:ext cx="283630" cy="253824"/>
                    <a:chOff x="6986427" y="2972145"/>
                    <a:chExt cx="283630" cy="253824"/>
                  </a:xfrm>
                </p:grpSpPr>
                <p:pic>
                  <p:nvPicPr>
                    <p:cNvPr id="1635" name="Picture 24 191">
                      <a:extLst>
                        <a:ext uri="{FF2B5EF4-FFF2-40B4-BE49-F238E27FC236}">
                          <a16:creationId xmlns:a16="http://schemas.microsoft.com/office/drawing/2014/main" id="{C226C335-F2F3-4BF5-8340-9E9975863064}"/>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36" name="Picture 24 192">
                      <a:extLst>
                        <a:ext uri="{FF2B5EF4-FFF2-40B4-BE49-F238E27FC236}">
                          <a16:creationId xmlns:a16="http://schemas.microsoft.com/office/drawing/2014/main" id="{8003B0E5-1735-4B19-8296-C6893932A80B}"/>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4" name="Group 1503">
              <a:extLst>
                <a:ext uri="{FF2B5EF4-FFF2-40B4-BE49-F238E27FC236}">
                  <a16:creationId xmlns:a16="http://schemas.microsoft.com/office/drawing/2014/main" id="{18EE9AE2-2F72-4FD9-BFCE-F4683336EF25}"/>
                </a:ext>
              </a:extLst>
            </p:cNvPr>
            <p:cNvGrpSpPr/>
            <p:nvPr/>
          </p:nvGrpSpPr>
          <p:grpSpPr>
            <a:xfrm>
              <a:off x="5889081" y="2731026"/>
              <a:ext cx="1557892" cy="1293966"/>
              <a:chOff x="6991903" y="2695004"/>
              <a:chExt cx="1557892" cy="1293966"/>
            </a:xfrm>
          </p:grpSpPr>
          <p:grpSp>
            <p:nvGrpSpPr>
              <p:cNvPr id="1505" name="Group 1504">
                <a:extLst>
                  <a:ext uri="{FF2B5EF4-FFF2-40B4-BE49-F238E27FC236}">
                    <a16:creationId xmlns:a16="http://schemas.microsoft.com/office/drawing/2014/main" id="{A16CDC8E-4255-402F-BB77-FA5AA972F525}"/>
                  </a:ext>
                </a:extLst>
              </p:cNvPr>
              <p:cNvGrpSpPr/>
              <p:nvPr/>
            </p:nvGrpSpPr>
            <p:grpSpPr>
              <a:xfrm>
                <a:off x="6991903" y="2695004"/>
                <a:ext cx="657768" cy="378452"/>
                <a:chOff x="4777947" y="3207622"/>
                <a:chExt cx="657768" cy="378452"/>
              </a:xfrm>
            </p:grpSpPr>
            <p:grpSp>
              <p:nvGrpSpPr>
                <p:cNvPr id="1613" name="Group 1612">
                  <a:extLst>
                    <a:ext uri="{FF2B5EF4-FFF2-40B4-BE49-F238E27FC236}">
                      <a16:creationId xmlns:a16="http://schemas.microsoft.com/office/drawing/2014/main" id="{A44722C0-E627-494A-AAFF-D8FA18C1FB7B}"/>
                    </a:ext>
                  </a:extLst>
                </p:cNvPr>
                <p:cNvGrpSpPr/>
                <p:nvPr/>
              </p:nvGrpSpPr>
              <p:grpSpPr>
                <a:xfrm>
                  <a:off x="4777947" y="3207622"/>
                  <a:ext cx="499826" cy="320263"/>
                  <a:chOff x="4503627" y="2218458"/>
                  <a:chExt cx="499826" cy="320263"/>
                </a:xfrm>
              </p:grpSpPr>
              <p:grpSp>
                <p:nvGrpSpPr>
                  <p:cNvPr id="1621" name="Group 176">
                    <a:extLst>
                      <a:ext uri="{FF2B5EF4-FFF2-40B4-BE49-F238E27FC236}">
                        <a16:creationId xmlns:a16="http://schemas.microsoft.com/office/drawing/2014/main" id="{A23B0EE9-6E01-4633-ACB3-D5B5ECAAA3C7}"/>
                      </a:ext>
                    </a:extLst>
                  </p:cNvPr>
                  <p:cNvGrpSpPr/>
                  <p:nvPr/>
                </p:nvGrpSpPr>
                <p:grpSpPr>
                  <a:xfrm>
                    <a:off x="4503627" y="2301538"/>
                    <a:ext cx="300259" cy="237183"/>
                    <a:chOff x="2962956" y="2115885"/>
                    <a:chExt cx="300259" cy="237183"/>
                  </a:xfrm>
                </p:grpSpPr>
                <p:pic>
                  <p:nvPicPr>
                    <p:cNvPr id="1625" name="Picture 24 193">
                      <a:extLst>
                        <a:ext uri="{FF2B5EF4-FFF2-40B4-BE49-F238E27FC236}">
                          <a16:creationId xmlns:a16="http://schemas.microsoft.com/office/drawing/2014/main" id="{957C01AB-3C5E-4AA2-890B-FC620A8E81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6" name="Picture 24 194">
                      <a:extLst>
                        <a:ext uri="{FF2B5EF4-FFF2-40B4-BE49-F238E27FC236}">
                          <a16:creationId xmlns:a16="http://schemas.microsoft.com/office/drawing/2014/main" id="{D0A28913-FE85-4107-95DC-7B63CC89976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22" name="Group 179">
                    <a:extLst>
                      <a:ext uri="{FF2B5EF4-FFF2-40B4-BE49-F238E27FC236}">
                        <a16:creationId xmlns:a16="http://schemas.microsoft.com/office/drawing/2014/main" id="{DF8CB62A-0F64-4C17-8F9E-4F3D191F3C6A}"/>
                      </a:ext>
                    </a:extLst>
                  </p:cNvPr>
                  <p:cNvGrpSpPr/>
                  <p:nvPr/>
                </p:nvGrpSpPr>
                <p:grpSpPr>
                  <a:xfrm>
                    <a:off x="4719823" y="2218458"/>
                    <a:ext cx="283630" cy="253824"/>
                    <a:chOff x="6986427" y="2972145"/>
                    <a:chExt cx="283630" cy="253824"/>
                  </a:xfrm>
                </p:grpSpPr>
                <p:pic>
                  <p:nvPicPr>
                    <p:cNvPr id="1623" name="Picture 24 195">
                      <a:extLst>
                        <a:ext uri="{FF2B5EF4-FFF2-40B4-BE49-F238E27FC236}">
                          <a16:creationId xmlns:a16="http://schemas.microsoft.com/office/drawing/2014/main" id="{5E78A26E-8322-46E4-95D4-0372FD628176}"/>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24" name="Picture 24 196">
                      <a:extLst>
                        <a:ext uri="{FF2B5EF4-FFF2-40B4-BE49-F238E27FC236}">
                          <a16:creationId xmlns:a16="http://schemas.microsoft.com/office/drawing/2014/main" id="{123E3ECD-5A0B-47F5-ACFC-54C160D3CA25}"/>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14" name="Group 1613">
                  <a:extLst>
                    <a:ext uri="{FF2B5EF4-FFF2-40B4-BE49-F238E27FC236}">
                      <a16:creationId xmlns:a16="http://schemas.microsoft.com/office/drawing/2014/main" id="{B967BC18-3F35-408E-A1F1-43B9A877EC22}"/>
                    </a:ext>
                  </a:extLst>
                </p:cNvPr>
                <p:cNvGrpSpPr/>
                <p:nvPr/>
              </p:nvGrpSpPr>
              <p:grpSpPr>
                <a:xfrm>
                  <a:off x="4935889" y="3265811"/>
                  <a:ext cx="499826" cy="320263"/>
                  <a:chOff x="4503627" y="2218458"/>
                  <a:chExt cx="499826" cy="320263"/>
                </a:xfrm>
              </p:grpSpPr>
              <p:grpSp>
                <p:nvGrpSpPr>
                  <p:cNvPr id="1615" name="Group 176">
                    <a:extLst>
                      <a:ext uri="{FF2B5EF4-FFF2-40B4-BE49-F238E27FC236}">
                        <a16:creationId xmlns:a16="http://schemas.microsoft.com/office/drawing/2014/main" id="{B7B6535D-1639-4804-9D96-DB84F0FF5B51}"/>
                      </a:ext>
                    </a:extLst>
                  </p:cNvPr>
                  <p:cNvGrpSpPr/>
                  <p:nvPr/>
                </p:nvGrpSpPr>
                <p:grpSpPr>
                  <a:xfrm>
                    <a:off x="4503627" y="2301538"/>
                    <a:ext cx="300259" cy="237183"/>
                    <a:chOff x="2962956" y="2115885"/>
                    <a:chExt cx="300259" cy="237183"/>
                  </a:xfrm>
                </p:grpSpPr>
                <p:pic>
                  <p:nvPicPr>
                    <p:cNvPr id="1619" name="Picture 24 197">
                      <a:extLst>
                        <a:ext uri="{FF2B5EF4-FFF2-40B4-BE49-F238E27FC236}">
                          <a16:creationId xmlns:a16="http://schemas.microsoft.com/office/drawing/2014/main" id="{A1A2512C-AB43-4B59-8E6B-1F97C654055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20" name="Picture 24 198">
                      <a:extLst>
                        <a:ext uri="{FF2B5EF4-FFF2-40B4-BE49-F238E27FC236}">
                          <a16:creationId xmlns:a16="http://schemas.microsoft.com/office/drawing/2014/main" id="{CA843287-9C43-461F-AFC3-9CFC69C6B61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16" name="Group 179">
                    <a:extLst>
                      <a:ext uri="{FF2B5EF4-FFF2-40B4-BE49-F238E27FC236}">
                        <a16:creationId xmlns:a16="http://schemas.microsoft.com/office/drawing/2014/main" id="{DE9F7558-B020-450F-B629-E41E63839BDB}"/>
                      </a:ext>
                    </a:extLst>
                  </p:cNvPr>
                  <p:cNvGrpSpPr/>
                  <p:nvPr/>
                </p:nvGrpSpPr>
                <p:grpSpPr>
                  <a:xfrm>
                    <a:off x="4719823" y="2218458"/>
                    <a:ext cx="283630" cy="253824"/>
                    <a:chOff x="6986427" y="2972145"/>
                    <a:chExt cx="283630" cy="253824"/>
                  </a:xfrm>
                </p:grpSpPr>
                <p:pic>
                  <p:nvPicPr>
                    <p:cNvPr id="1617" name="Picture 24 199">
                      <a:extLst>
                        <a:ext uri="{FF2B5EF4-FFF2-40B4-BE49-F238E27FC236}">
                          <a16:creationId xmlns:a16="http://schemas.microsoft.com/office/drawing/2014/main" id="{179B1C1C-DE50-471E-9149-DEF4970FD75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8" name="Picture 24 200">
                      <a:extLst>
                        <a:ext uri="{FF2B5EF4-FFF2-40B4-BE49-F238E27FC236}">
                          <a16:creationId xmlns:a16="http://schemas.microsoft.com/office/drawing/2014/main" id="{AE1E91D9-063C-4F5E-88A4-BD5D06DBEE30}"/>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6" name="Group 1505">
                <a:extLst>
                  <a:ext uri="{FF2B5EF4-FFF2-40B4-BE49-F238E27FC236}">
                    <a16:creationId xmlns:a16="http://schemas.microsoft.com/office/drawing/2014/main" id="{F81EDE28-E5C6-4406-8384-AB37105E0533}"/>
                  </a:ext>
                </a:extLst>
              </p:cNvPr>
              <p:cNvGrpSpPr/>
              <p:nvPr/>
            </p:nvGrpSpPr>
            <p:grpSpPr>
              <a:xfrm>
                <a:off x="7000217" y="2970983"/>
                <a:ext cx="601238" cy="499826"/>
                <a:chOff x="5841977" y="3176030"/>
                <a:chExt cx="601238" cy="499826"/>
              </a:xfrm>
            </p:grpSpPr>
            <p:grpSp>
              <p:nvGrpSpPr>
                <p:cNvPr id="1599" name="Group 1598">
                  <a:extLst>
                    <a:ext uri="{FF2B5EF4-FFF2-40B4-BE49-F238E27FC236}">
                      <a16:creationId xmlns:a16="http://schemas.microsoft.com/office/drawing/2014/main" id="{D3AF1F49-5B4D-4EA0-AB3E-BDC67F03C373}"/>
                    </a:ext>
                  </a:extLst>
                </p:cNvPr>
                <p:cNvGrpSpPr/>
                <p:nvPr/>
              </p:nvGrpSpPr>
              <p:grpSpPr>
                <a:xfrm rot="19742345">
                  <a:off x="5841977" y="3207622"/>
                  <a:ext cx="499826" cy="320263"/>
                  <a:chOff x="4503627" y="2218458"/>
                  <a:chExt cx="499826" cy="320263"/>
                </a:xfrm>
              </p:grpSpPr>
              <p:grpSp>
                <p:nvGrpSpPr>
                  <p:cNvPr id="1607" name="Group 176">
                    <a:extLst>
                      <a:ext uri="{FF2B5EF4-FFF2-40B4-BE49-F238E27FC236}">
                        <a16:creationId xmlns:a16="http://schemas.microsoft.com/office/drawing/2014/main" id="{BCE02F8E-7CAD-4EEE-9710-B7BBFCAF8F9E}"/>
                      </a:ext>
                    </a:extLst>
                  </p:cNvPr>
                  <p:cNvGrpSpPr/>
                  <p:nvPr/>
                </p:nvGrpSpPr>
                <p:grpSpPr>
                  <a:xfrm>
                    <a:off x="4503627" y="2301538"/>
                    <a:ext cx="300259" cy="237183"/>
                    <a:chOff x="2962956" y="2115885"/>
                    <a:chExt cx="300259" cy="237183"/>
                  </a:xfrm>
                </p:grpSpPr>
                <p:pic>
                  <p:nvPicPr>
                    <p:cNvPr id="1611" name="Picture 24 201">
                      <a:extLst>
                        <a:ext uri="{FF2B5EF4-FFF2-40B4-BE49-F238E27FC236}">
                          <a16:creationId xmlns:a16="http://schemas.microsoft.com/office/drawing/2014/main" id="{8848EBA2-B555-4616-9C59-435E4D4BA8A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12" name="Picture 24 202">
                      <a:extLst>
                        <a:ext uri="{FF2B5EF4-FFF2-40B4-BE49-F238E27FC236}">
                          <a16:creationId xmlns:a16="http://schemas.microsoft.com/office/drawing/2014/main" id="{9BED32BA-07C1-4631-8203-AD9D5F815B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8" name="Group 179">
                    <a:extLst>
                      <a:ext uri="{FF2B5EF4-FFF2-40B4-BE49-F238E27FC236}">
                        <a16:creationId xmlns:a16="http://schemas.microsoft.com/office/drawing/2014/main" id="{701DFCCF-6058-4A9B-ADBE-1FC8C844A97D}"/>
                      </a:ext>
                    </a:extLst>
                  </p:cNvPr>
                  <p:cNvGrpSpPr/>
                  <p:nvPr/>
                </p:nvGrpSpPr>
                <p:grpSpPr>
                  <a:xfrm>
                    <a:off x="4719823" y="2218458"/>
                    <a:ext cx="283630" cy="253824"/>
                    <a:chOff x="6986427" y="2972145"/>
                    <a:chExt cx="283630" cy="253824"/>
                  </a:xfrm>
                </p:grpSpPr>
                <p:pic>
                  <p:nvPicPr>
                    <p:cNvPr id="1609" name="Picture 24 203">
                      <a:extLst>
                        <a:ext uri="{FF2B5EF4-FFF2-40B4-BE49-F238E27FC236}">
                          <a16:creationId xmlns:a16="http://schemas.microsoft.com/office/drawing/2014/main" id="{8DBBA744-FD58-45C4-BFD5-B1179B4F0510}"/>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10" name="Picture 24 204">
                      <a:extLst>
                        <a:ext uri="{FF2B5EF4-FFF2-40B4-BE49-F238E27FC236}">
                          <a16:creationId xmlns:a16="http://schemas.microsoft.com/office/drawing/2014/main" id="{7F39ABE3-BD9E-4C2E-A6BB-A3DF6060A33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600" name="Group 1599">
                  <a:extLst>
                    <a:ext uri="{FF2B5EF4-FFF2-40B4-BE49-F238E27FC236}">
                      <a16:creationId xmlns:a16="http://schemas.microsoft.com/office/drawing/2014/main" id="{618EA3BB-1B24-4D18-A5CB-B4989DB5DEA7}"/>
                    </a:ext>
                  </a:extLst>
                </p:cNvPr>
                <p:cNvGrpSpPr/>
                <p:nvPr/>
              </p:nvGrpSpPr>
              <p:grpSpPr>
                <a:xfrm rot="17239213">
                  <a:off x="6033171" y="3265811"/>
                  <a:ext cx="499826" cy="320263"/>
                  <a:chOff x="4503627" y="2218458"/>
                  <a:chExt cx="499826" cy="320263"/>
                </a:xfrm>
              </p:grpSpPr>
              <p:grpSp>
                <p:nvGrpSpPr>
                  <p:cNvPr id="1601" name="Group 176">
                    <a:extLst>
                      <a:ext uri="{FF2B5EF4-FFF2-40B4-BE49-F238E27FC236}">
                        <a16:creationId xmlns:a16="http://schemas.microsoft.com/office/drawing/2014/main" id="{0DF535E0-0326-4444-90A0-5975E028750C}"/>
                      </a:ext>
                    </a:extLst>
                  </p:cNvPr>
                  <p:cNvGrpSpPr/>
                  <p:nvPr/>
                </p:nvGrpSpPr>
                <p:grpSpPr>
                  <a:xfrm>
                    <a:off x="4503627" y="2301538"/>
                    <a:ext cx="300259" cy="237183"/>
                    <a:chOff x="2962956" y="2115885"/>
                    <a:chExt cx="300259" cy="237183"/>
                  </a:xfrm>
                </p:grpSpPr>
                <p:pic>
                  <p:nvPicPr>
                    <p:cNvPr id="1605" name="Picture 24 205">
                      <a:extLst>
                        <a:ext uri="{FF2B5EF4-FFF2-40B4-BE49-F238E27FC236}">
                          <a16:creationId xmlns:a16="http://schemas.microsoft.com/office/drawing/2014/main" id="{A8F6D7E3-A101-44D5-BB09-FCDF8481C1F7}"/>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606" name="Picture 24 206">
                      <a:extLst>
                        <a:ext uri="{FF2B5EF4-FFF2-40B4-BE49-F238E27FC236}">
                          <a16:creationId xmlns:a16="http://schemas.microsoft.com/office/drawing/2014/main" id="{6FAEB8E8-F568-4352-9D4A-019FA9D06B0C}"/>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602" name="Group 179">
                    <a:extLst>
                      <a:ext uri="{FF2B5EF4-FFF2-40B4-BE49-F238E27FC236}">
                        <a16:creationId xmlns:a16="http://schemas.microsoft.com/office/drawing/2014/main" id="{E1E9065F-D743-4D0A-9D7A-078355D40AE6}"/>
                      </a:ext>
                    </a:extLst>
                  </p:cNvPr>
                  <p:cNvGrpSpPr/>
                  <p:nvPr/>
                </p:nvGrpSpPr>
                <p:grpSpPr>
                  <a:xfrm>
                    <a:off x="4719823" y="2218458"/>
                    <a:ext cx="283630" cy="253824"/>
                    <a:chOff x="6986427" y="2972145"/>
                    <a:chExt cx="283630" cy="253824"/>
                  </a:xfrm>
                </p:grpSpPr>
                <p:pic>
                  <p:nvPicPr>
                    <p:cNvPr id="1603" name="Picture 24 207">
                      <a:extLst>
                        <a:ext uri="{FF2B5EF4-FFF2-40B4-BE49-F238E27FC236}">
                          <a16:creationId xmlns:a16="http://schemas.microsoft.com/office/drawing/2014/main" id="{6A0169B6-1BE6-49F2-9D51-C4850737AF4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604" name="Picture 24 208">
                      <a:extLst>
                        <a:ext uri="{FF2B5EF4-FFF2-40B4-BE49-F238E27FC236}">
                          <a16:creationId xmlns:a16="http://schemas.microsoft.com/office/drawing/2014/main" id="{3FDE56AE-DEA7-42DE-B373-7FC1439808E2}"/>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07" name="Group 1506">
                <a:extLst>
                  <a:ext uri="{FF2B5EF4-FFF2-40B4-BE49-F238E27FC236}">
                    <a16:creationId xmlns:a16="http://schemas.microsoft.com/office/drawing/2014/main" id="{9C034766-08DC-4527-93D7-6300FA2922B2}"/>
                  </a:ext>
                </a:extLst>
              </p:cNvPr>
              <p:cNvGrpSpPr/>
              <p:nvPr/>
            </p:nvGrpSpPr>
            <p:grpSpPr>
              <a:xfrm>
                <a:off x="7469330" y="2714400"/>
                <a:ext cx="1055948" cy="610380"/>
                <a:chOff x="6261214" y="3135578"/>
                <a:chExt cx="1055948" cy="610380"/>
              </a:xfrm>
            </p:grpSpPr>
            <p:grpSp>
              <p:nvGrpSpPr>
                <p:cNvPr id="1569" name="Group 1568">
                  <a:extLst>
                    <a:ext uri="{FF2B5EF4-FFF2-40B4-BE49-F238E27FC236}">
                      <a16:creationId xmlns:a16="http://schemas.microsoft.com/office/drawing/2014/main" id="{3240B459-692C-4975-AB36-6EF043E4A919}"/>
                    </a:ext>
                  </a:extLst>
                </p:cNvPr>
                <p:cNvGrpSpPr/>
                <p:nvPr/>
              </p:nvGrpSpPr>
              <p:grpSpPr>
                <a:xfrm>
                  <a:off x="6659394" y="3135578"/>
                  <a:ext cx="657768" cy="378452"/>
                  <a:chOff x="4777947" y="3207622"/>
                  <a:chExt cx="657768" cy="378452"/>
                </a:xfrm>
              </p:grpSpPr>
              <p:grpSp>
                <p:nvGrpSpPr>
                  <p:cNvPr id="1585" name="Group 1584">
                    <a:extLst>
                      <a:ext uri="{FF2B5EF4-FFF2-40B4-BE49-F238E27FC236}">
                        <a16:creationId xmlns:a16="http://schemas.microsoft.com/office/drawing/2014/main" id="{D5A005FA-D586-4D8B-9160-330492747BA5}"/>
                      </a:ext>
                    </a:extLst>
                  </p:cNvPr>
                  <p:cNvGrpSpPr/>
                  <p:nvPr/>
                </p:nvGrpSpPr>
                <p:grpSpPr>
                  <a:xfrm>
                    <a:off x="4777947" y="3207622"/>
                    <a:ext cx="499826" cy="320263"/>
                    <a:chOff x="4503627" y="2218458"/>
                    <a:chExt cx="499826" cy="320263"/>
                  </a:xfrm>
                </p:grpSpPr>
                <p:grpSp>
                  <p:nvGrpSpPr>
                    <p:cNvPr id="1593" name="Group 176">
                      <a:extLst>
                        <a:ext uri="{FF2B5EF4-FFF2-40B4-BE49-F238E27FC236}">
                          <a16:creationId xmlns:a16="http://schemas.microsoft.com/office/drawing/2014/main" id="{229BB40E-8E04-4E03-8D15-660621886A71}"/>
                        </a:ext>
                      </a:extLst>
                    </p:cNvPr>
                    <p:cNvGrpSpPr/>
                    <p:nvPr/>
                  </p:nvGrpSpPr>
                  <p:grpSpPr>
                    <a:xfrm>
                      <a:off x="4503627" y="2301538"/>
                      <a:ext cx="300259" cy="237183"/>
                      <a:chOff x="2962956" y="2115885"/>
                      <a:chExt cx="300259" cy="237183"/>
                    </a:xfrm>
                  </p:grpSpPr>
                  <p:pic>
                    <p:nvPicPr>
                      <p:cNvPr id="1597" name="Picture 24 209">
                        <a:extLst>
                          <a:ext uri="{FF2B5EF4-FFF2-40B4-BE49-F238E27FC236}">
                            <a16:creationId xmlns:a16="http://schemas.microsoft.com/office/drawing/2014/main" id="{F3FB74AA-EDEA-42C9-B3CF-BA76A122EBC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8" name="Picture 24 210">
                        <a:extLst>
                          <a:ext uri="{FF2B5EF4-FFF2-40B4-BE49-F238E27FC236}">
                            <a16:creationId xmlns:a16="http://schemas.microsoft.com/office/drawing/2014/main" id="{58F04E5F-B7CC-4211-88A1-07424CCB29DA}"/>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94" name="Group 179">
                      <a:extLst>
                        <a:ext uri="{FF2B5EF4-FFF2-40B4-BE49-F238E27FC236}">
                          <a16:creationId xmlns:a16="http://schemas.microsoft.com/office/drawing/2014/main" id="{B4E7D5AC-3AED-412C-993E-73138ED5ED13}"/>
                        </a:ext>
                      </a:extLst>
                    </p:cNvPr>
                    <p:cNvGrpSpPr/>
                    <p:nvPr/>
                  </p:nvGrpSpPr>
                  <p:grpSpPr>
                    <a:xfrm>
                      <a:off x="4719823" y="2218458"/>
                      <a:ext cx="283630" cy="253824"/>
                      <a:chOff x="6986427" y="2972145"/>
                      <a:chExt cx="283630" cy="253824"/>
                    </a:xfrm>
                  </p:grpSpPr>
                  <p:pic>
                    <p:nvPicPr>
                      <p:cNvPr id="1595" name="Picture 24 211">
                        <a:extLst>
                          <a:ext uri="{FF2B5EF4-FFF2-40B4-BE49-F238E27FC236}">
                            <a16:creationId xmlns:a16="http://schemas.microsoft.com/office/drawing/2014/main" id="{4518C5B9-537E-419F-99B8-4F713B94511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6" name="Picture 24 212">
                        <a:extLst>
                          <a:ext uri="{FF2B5EF4-FFF2-40B4-BE49-F238E27FC236}">
                            <a16:creationId xmlns:a16="http://schemas.microsoft.com/office/drawing/2014/main" id="{1DF196ED-F779-4E99-94D9-FFEDC160EE8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86" name="Group 1585">
                    <a:extLst>
                      <a:ext uri="{FF2B5EF4-FFF2-40B4-BE49-F238E27FC236}">
                        <a16:creationId xmlns:a16="http://schemas.microsoft.com/office/drawing/2014/main" id="{9B2E7FEE-C018-44B6-8762-4007D352B064}"/>
                      </a:ext>
                    </a:extLst>
                  </p:cNvPr>
                  <p:cNvGrpSpPr/>
                  <p:nvPr/>
                </p:nvGrpSpPr>
                <p:grpSpPr>
                  <a:xfrm>
                    <a:off x="4935889" y="3265811"/>
                    <a:ext cx="499826" cy="320263"/>
                    <a:chOff x="4503627" y="2218458"/>
                    <a:chExt cx="499826" cy="320263"/>
                  </a:xfrm>
                </p:grpSpPr>
                <p:grpSp>
                  <p:nvGrpSpPr>
                    <p:cNvPr id="1587" name="Group 176">
                      <a:extLst>
                        <a:ext uri="{FF2B5EF4-FFF2-40B4-BE49-F238E27FC236}">
                          <a16:creationId xmlns:a16="http://schemas.microsoft.com/office/drawing/2014/main" id="{4BD9722A-D6E0-465E-9769-B48569F09DBC}"/>
                        </a:ext>
                      </a:extLst>
                    </p:cNvPr>
                    <p:cNvGrpSpPr/>
                    <p:nvPr/>
                  </p:nvGrpSpPr>
                  <p:grpSpPr>
                    <a:xfrm>
                      <a:off x="4503627" y="2301538"/>
                      <a:ext cx="300259" cy="237183"/>
                      <a:chOff x="2962956" y="2115885"/>
                      <a:chExt cx="300259" cy="237183"/>
                    </a:xfrm>
                  </p:grpSpPr>
                  <p:pic>
                    <p:nvPicPr>
                      <p:cNvPr id="1591" name="Picture 24 213">
                        <a:extLst>
                          <a:ext uri="{FF2B5EF4-FFF2-40B4-BE49-F238E27FC236}">
                            <a16:creationId xmlns:a16="http://schemas.microsoft.com/office/drawing/2014/main" id="{BC84F13B-B74D-4B0A-8560-F3FE1A78D489}"/>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92" name="Picture 24 214">
                        <a:extLst>
                          <a:ext uri="{FF2B5EF4-FFF2-40B4-BE49-F238E27FC236}">
                            <a16:creationId xmlns:a16="http://schemas.microsoft.com/office/drawing/2014/main" id="{41DE9872-3746-4AED-B3C8-22A3A415455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8" name="Group 179">
                      <a:extLst>
                        <a:ext uri="{FF2B5EF4-FFF2-40B4-BE49-F238E27FC236}">
                          <a16:creationId xmlns:a16="http://schemas.microsoft.com/office/drawing/2014/main" id="{735927DD-752A-4FA9-9C46-9FC375F57EE5}"/>
                        </a:ext>
                      </a:extLst>
                    </p:cNvPr>
                    <p:cNvGrpSpPr/>
                    <p:nvPr/>
                  </p:nvGrpSpPr>
                  <p:grpSpPr>
                    <a:xfrm>
                      <a:off x="4719823" y="2218458"/>
                      <a:ext cx="283630" cy="253824"/>
                      <a:chOff x="6986427" y="2972145"/>
                      <a:chExt cx="283630" cy="253824"/>
                    </a:xfrm>
                  </p:grpSpPr>
                  <p:pic>
                    <p:nvPicPr>
                      <p:cNvPr id="1589" name="Picture 24 215">
                        <a:extLst>
                          <a:ext uri="{FF2B5EF4-FFF2-40B4-BE49-F238E27FC236}">
                            <a16:creationId xmlns:a16="http://schemas.microsoft.com/office/drawing/2014/main" id="{F896F436-DBDD-49EC-B7FD-881C638DD8B1}"/>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90" name="Picture 24 216">
                        <a:extLst>
                          <a:ext uri="{FF2B5EF4-FFF2-40B4-BE49-F238E27FC236}">
                            <a16:creationId xmlns:a16="http://schemas.microsoft.com/office/drawing/2014/main" id="{C6C576D8-829D-484F-BD5A-D118E357FE46}"/>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70" name="Group 1569">
                  <a:extLst>
                    <a:ext uri="{FF2B5EF4-FFF2-40B4-BE49-F238E27FC236}">
                      <a16:creationId xmlns:a16="http://schemas.microsoft.com/office/drawing/2014/main" id="{0A24C8E9-B547-41DF-8D1B-03DA4068624A}"/>
                    </a:ext>
                  </a:extLst>
                </p:cNvPr>
                <p:cNvGrpSpPr/>
                <p:nvPr/>
              </p:nvGrpSpPr>
              <p:grpSpPr>
                <a:xfrm rot="18877668">
                  <a:off x="6210508" y="3195426"/>
                  <a:ext cx="601238" cy="499826"/>
                  <a:chOff x="5841977" y="3176030"/>
                  <a:chExt cx="601238" cy="499826"/>
                </a:xfrm>
              </p:grpSpPr>
              <p:grpSp>
                <p:nvGrpSpPr>
                  <p:cNvPr id="1571" name="Group 1570">
                    <a:extLst>
                      <a:ext uri="{FF2B5EF4-FFF2-40B4-BE49-F238E27FC236}">
                        <a16:creationId xmlns:a16="http://schemas.microsoft.com/office/drawing/2014/main" id="{EE9B67AD-671D-42BC-BDFC-03A824F6D073}"/>
                      </a:ext>
                    </a:extLst>
                  </p:cNvPr>
                  <p:cNvGrpSpPr/>
                  <p:nvPr/>
                </p:nvGrpSpPr>
                <p:grpSpPr>
                  <a:xfrm rot="19742345">
                    <a:off x="5841977" y="3207622"/>
                    <a:ext cx="499826" cy="320263"/>
                    <a:chOff x="4503627" y="2218458"/>
                    <a:chExt cx="499826" cy="320263"/>
                  </a:xfrm>
                </p:grpSpPr>
                <p:grpSp>
                  <p:nvGrpSpPr>
                    <p:cNvPr id="1579" name="Group 176">
                      <a:extLst>
                        <a:ext uri="{FF2B5EF4-FFF2-40B4-BE49-F238E27FC236}">
                          <a16:creationId xmlns:a16="http://schemas.microsoft.com/office/drawing/2014/main" id="{3139A4EC-8DB4-429A-9161-D1862491083A}"/>
                        </a:ext>
                      </a:extLst>
                    </p:cNvPr>
                    <p:cNvGrpSpPr/>
                    <p:nvPr/>
                  </p:nvGrpSpPr>
                  <p:grpSpPr>
                    <a:xfrm>
                      <a:off x="4503627" y="2301538"/>
                      <a:ext cx="300259" cy="237183"/>
                      <a:chOff x="2962956" y="2115885"/>
                      <a:chExt cx="300259" cy="237183"/>
                    </a:xfrm>
                  </p:grpSpPr>
                  <p:pic>
                    <p:nvPicPr>
                      <p:cNvPr id="1583" name="Picture 24 217">
                        <a:extLst>
                          <a:ext uri="{FF2B5EF4-FFF2-40B4-BE49-F238E27FC236}">
                            <a16:creationId xmlns:a16="http://schemas.microsoft.com/office/drawing/2014/main" id="{BCB2B4CC-146D-4711-8CA7-30C9413861C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84" name="Picture 24 218">
                        <a:extLst>
                          <a:ext uri="{FF2B5EF4-FFF2-40B4-BE49-F238E27FC236}">
                            <a16:creationId xmlns:a16="http://schemas.microsoft.com/office/drawing/2014/main" id="{756A7857-9DCE-4067-92DB-0388448516DE}"/>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80" name="Group 179">
                      <a:extLst>
                        <a:ext uri="{FF2B5EF4-FFF2-40B4-BE49-F238E27FC236}">
                          <a16:creationId xmlns:a16="http://schemas.microsoft.com/office/drawing/2014/main" id="{E8506747-260A-4F7C-9AE7-3977DAFDB53A}"/>
                        </a:ext>
                      </a:extLst>
                    </p:cNvPr>
                    <p:cNvGrpSpPr/>
                    <p:nvPr/>
                  </p:nvGrpSpPr>
                  <p:grpSpPr>
                    <a:xfrm>
                      <a:off x="4719823" y="2218458"/>
                      <a:ext cx="283630" cy="253824"/>
                      <a:chOff x="6986427" y="2972145"/>
                      <a:chExt cx="283630" cy="253824"/>
                    </a:xfrm>
                  </p:grpSpPr>
                  <p:pic>
                    <p:nvPicPr>
                      <p:cNvPr id="1581" name="Picture 24 219">
                        <a:extLst>
                          <a:ext uri="{FF2B5EF4-FFF2-40B4-BE49-F238E27FC236}">
                            <a16:creationId xmlns:a16="http://schemas.microsoft.com/office/drawing/2014/main" id="{418AA2B7-5C23-4D0F-9294-01C623FE25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82" name="Picture 24 220">
                        <a:extLst>
                          <a:ext uri="{FF2B5EF4-FFF2-40B4-BE49-F238E27FC236}">
                            <a16:creationId xmlns:a16="http://schemas.microsoft.com/office/drawing/2014/main" id="{EBAA0B48-0A7E-4AE0-BD90-E8DC1D4B97E7}"/>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72" name="Group 1571">
                    <a:extLst>
                      <a:ext uri="{FF2B5EF4-FFF2-40B4-BE49-F238E27FC236}">
                        <a16:creationId xmlns:a16="http://schemas.microsoft.com/office/drawing/2014/main" id="{103C9BF3-9C91-4B6A-BAE5-B16A106E28D3}"/>
                      </a:ext>
                    </a:extLst>
                  </p:cNvPr>
                  <p:cNvGrpSpPr/>
                  <p:nvPr/>
                </p:nvGrpSpPr>
                <p:grpSpPr>
                  <a:xfrm rot="17239213">
                    <a:off x="6033171" y="3265811"/>
                    <a:ext cx="499826" cy="320263"/>
                    <a:chOff x="4503627" y="2218458"/>
                    <a:chExt cx="499826" cy="320263"/>
                  </a:xfrm>
                </p:grpSpPr>
                <p:grpSp>
                  <p:nvGrpSpPr>
                    <p:cNvPr id="1573" name="Group 1572">
                      <a:extLst>
                        <a:ext uri="{FF2B5EF4-FFF2-40B4-BE49-F238E27FC236}">
                          <a16:creationId xmlns:a16="http://schemas.microsoft.com/office/drawing/2014/main" id="{B27FDDD0-49CD-4C29-9C8B-74F7850F22E9}"/>
                        </a:ext>
                      </a:extLst>
                    </p:cNvPr>
                    <p:cNvGrpSpPr/>
                    <p:nvPr/>
                  </p:nvGrpSpPr>
                  <p:grpSpPr>
                    <a:xfrm>
                      <a:off x="4503627" y="2301538"/>
                      <a:ext cx="300259" cy="237183"/>
                      <a:chOff x="2962956" y="2115885"/>
                      <a:chExt cx="300259" cy="237183"/>
                    </a:xfrm>
                  </p:grpSpPr>
                  <p:pic>
                    <p:nvPicPr>
                      <p:cNvPr id="1577" name="Picture 24 221">
                        <a:extLst>
                          <a:ext uri="{FF2B5EF4-FFF2-40B4-BE49-F238E27FC236}">
                            <a16:creationId xmlns:a16="http://schemas.microsoft.com/office/drawing/2014/main" id="{906B091F-AC96-4A4C-AA6C-0870A4909181}"/>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78" name="Picture 24 222">
                        <a:extLst>
                          <a:ext uri="{FF2B5EF4-FFF2-40B4-BE49-F238E27FC236}">
                            <a16:creationId xmlns:a16="http://schemas.microsoft.com/office/drawing/2014/main" id="{F687251D-A5A6-4ADD-B0E1-4703B01D29C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74" name="Group 179">
                      <a:extLst>
                        <a:ext uri="{FF2B5EF4-FFF2-40B4-BE49-F238E27FC236}">
                          <a16:creationId xmlns:a16="http://schemas.microsoft.com/office/drawing/2014/main" id="{F3D1C5BE-6EB1-4266-895A-744BAB159BDC}"/>
                        </a:ext>
                      </a:extLst>
                    </p:cNvPr>
                    <p:cNvGrpSpPr/>
                    <p:nvPr/>
                  </p:nvGrpSpPr>
                  <p:grpSpPr>
                    <a:xfrm>
                      <a:off x="4719823" y="2218458"/>
                      <a:ext cx="283630" cy="253824"/>
                      <a:chOff x="6986427" y="2972145"/>
                      <a:chExt cx="283630" cy="253824"/>
                    </a:xfrm>
                  </p:grpSpPr>
                  <p:pic>
                    <p:nvPicPr>
                      <p:cNvPr id="1575" name="Picture 24 223">
                        <a:extLst>
                          <a:ext uri="{FF2B5EF4-FFF2-40B4-BE49-F238E27FC236}">
                            <a16:creationId xmlns:a16="http://schemas.microsoft.com/office/drawing/2014/main" id="{4826CCC4-4E8D-425A-8B9B-E791269FDD1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76" name="Picture 24 224">
                        <a:extLst>
                          <a:ext uri="{FF2B5EF4-FFF2-40B4-BE49-F238E27FC236}">
                            <a16:creationId xmlns:a16="http://schemas.microsoft.com/office/drawing/2014/main" id="{A54D80E8-B7B1-48AD-96C0-FF7458CF4C73}"/>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nvGrpSpPr>
              <p:cNvPr id="1508" name="Group 1507">
                <a:extLst>
                  <a:ext uri="{FF2B5EF4-FFF2-40B4-BE49-F238E27FC236}">
                    <a16:creationId xmlns:a16="http://schemas.microsoft.com/office/drawing/2014/main" id="{5B5A5D3F-C666-4CB2-A43C-473AEB6FA7DB}"/>
                  </a:ext>
                </a:extLst>
              </p:cNvPr>
              <p:cNvGrpSpPr/>
              <p:nvPr/>
            </p:nvGrpSpPr>
            <p:grpSpPr>
              <a:xfrm>
                <a:off x="7443561" y="3019258"/>
                <a:ext cx="1106234" cy="969712"/>
                <a:chOff x="6792398" y="2509410"/>
                <a:chExt cx="1106234" cy="969712"/>
              </a:xfrm>
            </p:grpSpPr>
            <p:grpSp>
              <p:nvGrpSpPr>
                <p:cNvPr id="1509" name="Group 1508">
                  <a:extLst>
                    <a:ext uri="{FF2B5EF4-FFF2-40B4-BE49-F238E27FC236}">
                      <a16:creationId xmlns:a16="http://schemas.microsoft.com/office/drawing/2014/main" id="{450E9E9A-4E26-495B-9F2C-6C1872E8CE68}"/>
                    </a:ext>
                  </a:extLst>
                </p:cNvPr>
                <p:cNvGrpSpPr/>
                <p:nvPr/>
              </p:nvGrpSpPr>
              <p:grpSpPr>
                <a:xfrm>
                  <a:off x="6792398" y="2703317"/>
                  <a:ext cx="657768" cy="378452"/>
                  <a:chOff x="4777947" y="3207622"/>
                  <a:chExt cx="657768" cy="378452"/>
                </a:xfrm>
              </p:grpSpPr>
              <p:grpSp>
                <p:nvGrpSpPr>
                  <p:cNvPr id="1555" name="Group 1554">
                    <a:extLst>
                      <a:ext uri="{FF2B5EF4-FFF2-40B4-BE49-F238E27FC236}">
                        <a16:creationId xmlns:a16="http://schemas.microsoft.com/office/drawing/2014/main" id="{C665A351-66F0-4E60-9821-2EA22085D05D}"/>
                      </a:ext>
                    </a:extLst>
                  </p:cNvPr>
                  <p:cNvGrpSpPr/>
                  <p:nvPr/>
                </p:nvGrpSpPr>
                <p:grpSpPr>
                  <a:xfrm>
                    <a:off x="4777947" y="3207622"/>
                    <a:ext cx="499826" cy="320263"/>
                    <a:chOff x="4503627" y="2218458"/>
                    <a:chExt cx="499826" cy="320263"/>
                  </a:xfrm>
                </p:grpSpPr>
                <p:grpSp>
                  <p:nvGrpSpPr>
                    <p:cNvPr id="1563" name="Group 176">
                      <a:extLst>
                        <a:ext uri="{FF2B5EF4-FFF2-40B4-BE49-F238E27FC236}">
                          <a16:creationId xmlns:a16="http://schemas.microsoft.com/office/drawing/2014/main" id="{C036A9A9-8638-4E33-8978-2EBC70ACFA60}"/>
                        </a:ext>
                      </a:extLst>
                    </p:cNvPr>
                    <p:cNvGrpSpPr/>
                    <p:nvPr/>
                  </p:nvGrpSpPr>
                  <p:grpSpPr>
                    <a:xfrm>
                      <a:off x="4503627" y="2301538"/>
                      <a:ext cx="300259" cy="237183"/>
                      <a:chOff x="2962956" y="2115885"/>
                      <a:chExt cx="300259" cy="237183"/>
                    </a:xfrm>
                  </p:grpSpPr>
                  <p:pic>
                    <p:nvPicPr>
                      <p:cNvPr id="1567" name="Picture 24 225">
                        <a:extLst>
                          <a:ext uri="{FF2B5EF4-FFF2-40B4-BE49-F238E27FC236}">
                            <a16:creationId xmlns:a16="http://schemas.microsoft.com/office/drawing/2014/main" id="{986C1EA5-CB33-4443-BFD3-C19D39EB523D}"/>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8" name="Picture 24 226">
                        <a:extLst>
                          <a:ext uri="{FF2B5EF4-FFF2-40B4-BE49-F238E27FC236}">
                            <a16:creationId xmlns:a16="http://schemas.microsoft.com/office/drawing/2014/main" id="{0C8590F2-4FFE-456E-B9B5-0A481729B1EF}"/>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64" name="Group 179">
                      <a:extLst>
                        <a:ext uri="{FF2B5EF4-FFF2-40B4-BE49-F238E27FC236}">
                          <a16:creationId xmlns:a16="http://schemas.microsoft.com/office/drawing/2014/main" id="{ED319E6A-DCF4-4EDA-9038-319A413B0648}"/>
                        </a:ext>
                      </a:extLst>
                    </p:cNvPr>
                    <p:cNvGrpSpPr/>
                    <p:nvPr/>
                  </p:nvGrpSpPr>
                  <p:grpSpPr>
                    <a:xfrm>
                      <a:off x="4719823" y="2218458"/>
                      <a:ext cx="283630" cy="253824"/>
                      <a:chOff x="6986427" y="2972145"/>
                      <a:chExt cx="283630" cy="253824"/>
                    </a:xfrm>
                  </p:grpSpPr>
                  <p:pic>
                    <p:nvPicPr>
                      <p:cNvPr id="1565" name="Picture 24 227">
                        <a:extLst>
                          <a:ext uri="{FF2B5EF4-FFF2-40B4-BE49-F238E27FC236}">
                            <a16:creationId xmlns:a16="http://schemas.microsoft.com/office/drawing/2014/main" id="{18348537-2F2F-4FE6-82E9-54302779806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6" name="Picture 24 228">
                        <a:extLst>
                          <a:ext uri="{FF2B5EF4-FFF2-40B4-BE49-F238E27FC236}">
                            <a16:creationId xmlns:a16="http://schemas.microsoft.com/office/drawing/2014/main" id="{C251B588-CBCC-4E65-9EF6-B6D9B0CCF88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56" name="Group 1555">
                    <a:extLst>
                      <a:ext uri="{FF2B5EF4-FFF2-40B4-BE49-F238E27FC236}">
                        <a16:creationId xmlns:a16="http://schemas.microsoft.com/office/drawing/2014/main" id="{3627B4C2-94CF-426B-BD21-F5A80D57E5CE}"/>
                      </a:ext>
                    </a:extLst>
                  </p:cNvPr>
                  <p:cNvGrpSpPr/>
                  <p:nvPr/>
                </p:nvGrpSpPr>
                <p:grpSpPr>
                  <a:xfrm>
                    <a:off x="4935889" y="3265811"/>
                    <a:ext cx="499826" cy="320263"/>
                    <a:chOff x="4503627" y="2218458"/>
                    <a:chExt cx="499826" cy="320263"/>
                  </a:xfrm>
                </p:grpSpPr>
                <p:grpSp>
                  <p:nvGrpSpPr>
                    <p:cNvPr id="1557" name="Group 176">
                      <a:extLst>
                        <a:ext uri="{FF2B5EF4-FFF2-40B4-BE49-F238E27FC236}">
                          <a16:creationId xmlns:a16="http://schemas.microsoft.com/office/drawing/2014/main" id="{2DD20E60-7C13-4BCF-B748-B5E25D5B8BF9}"/>
                        </a:ext>
                      </a:extLst>
                    </p:cNvPr>
                    <p:cNvGrpSpPr/>
                    <p:nvPr/>
                  </p:nvGrpSpPr>
                  <p:grpSpPr>
                    <a:xfrm>
                      <a:off x="4503627" y="2301538"/>
                      <a:ext cx="300259" cy="237183"/>
                      <a:chOff x="2962956" y="2115885"/>
                      <a:chExt cx="300259" cy="237183"/>
                    </a:xfrm>
                  </p:grpSpPr>
                  <p:pic>
                    <p:nvPicPr>
                      <p:cNvPr id="1561" name="Picture 24 229">
                        <a:extLst>
                          <a:ext uri="{FF2B5EF4-FFF2-40B4-BE49-F238E27FC236}">
                            <a16:creationId xmlns:a16="http://schemas.microsoft.com/office/drawing/2014/main" id="{EAB2D8FD-AD37-4F23-954C-E444B8003AB0}"/>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62" name="Picture 24 230">
                        <a:extLst>
                          <a:ext uri="{FF2B5EF4-FFF2-40B4-BE49-F238E27FC236}">
                            <a16:creationId xmlns:a16="http://schemas.microsoft.com/office/drawing/2014/main" id="{377B8374-24A3-4568-8AE3-0CC96CB8D83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8" name="Group 179">
                      <a:extLst>
                        <a:ext uri="{FF2B5EF4-FFF2-40B4-BE49-F238E27FC236}">
                          <a16:creationId xmlns:a16="http://schemas.microsoft.com/office/drawing/2014/main" id="{AB332B83-07B3-4F9A-AF52-871F0A918420}"/>
                        </a:ext>
                      </a:extLst>
                    </p:cNvPr>
                    <p:cNvGrpSpPr/>
                    <p:nvPr/>
                  </p:nvGrpSpPr>
                  <p:grpSpPr>
                    <a:xfrm>
                      <a:off x="4719823" y="2218458"/>
                      <a:ext cx="283630" cy="253824"/>
                      <a:chOff x="6986427" y="2972145"/>
                      <a:chExt cx="283630" cy="253824"/>
                    </a:xfrm>
                  </p:grpSpPr>
                  <p:pic>
                    <p:nvPicPr>
                      <p:cNvPr id="1559" name="Picture 24 231">
                        <a:extLst>
                          <a:ext uri="{FF2B5EF4-FFF2-40B4-BE49-F238E27FC236}">
                            <a16:creationId xmlns:a16="http://schemas.microsoft.com/office/drawing/2014/main" id="{C7F9B316-6B33-454B-9193-2DA349693C3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60" name="Picture 24 232">
                        <a:extLst>
                          <a:ext uri="{FF2B5EF4-FFF2-40B4-BE49-F238E27FC236}">
                            <a16:creationId xmlns:a16="http://schemas.microsoft.com/office/drawing/2014/main" id="{2B7C578D-5D2B-4F4E-8ACF-D8E93CB28F8D}"/>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0" name="Group 1509">
                  <a:extLst>
                    <a:ext uri="{FF2B5EF4-FFF2-40B4-BE49-F238E27FC236}">
                      <a16:creationId xmlns:a16="http://schemas.microsoft.com/office/drawing/2014/main" id="{D5F55723-6DA7-4026-A297-9260DAB3DFAD}"/>
                    </a:ext>
                  </a:extLst>
                </p:cNvPr>
                <p:cNvGrpSpPr/>
                <p:nvPr/>
              </p:nvGrpSpPr>
              <p:grpSpPr>
                <a:xfrm rot="19661454">
                  <a:off x="6800712" y="2979296"/>
                  <a:ext cx="601238" cy="499826"/>
                  <a:chOff x="5841977" y="3176030"/>
                  <a:chExt cx="601238" cy="499826"/>
                </a:xfrm>
              </p:grpSpPr>
              <p:grpSp>
                <p:nvGrpSpPr>
                  <p:cNvPr id="1541" name="Group 1540">
                    <a:extLst>
                      <a:ext uri="{FF2B5EF4-FFF2-40B4-BE49-F238E27FC236}">
                        <a16:creationId xmlns:a16="http://schemas.microsoft.com/office/drawing/2014/main" id="{C5F7E3AD-98D8-4CA8-A8B7-7FE664EE0EB6}"/>
                      </a:ext>
                    </a:extLst>
                  </p:cNvPr>
                  <p:cNvGrpSpPr/>
                  <p:nvPr/>
                </p:nvGrpSpPr>
                <p:grpSpPr>
                  <a:xfrm rot="19742345">
                    <a:off x="5841977" y="3207622"/>
                    <a:ext cx="499826" cy="320263"/>
                    <a:chOff x="4503627" y="2218458"/>
                    <a:chExt cx="499826" cy="320263"/>
                  </a:xfrm>
                </p:grpSpPr>
                <p:grpSp>
                  <p:nvGrpSpPr>
                    <p:cNvPr id="1549" name="Group 176">
                      <a:extLst>
                        <a:ext uri="{FF2B5EF4-FFF2-40B4-BE49-F238E27FC236}">
                          <a16:creationId xmlns:a16="http://schemas.microsoft.com/office/drawing/2014/main" id="{C44CEBD5-F0FB-4971-8F0F-0F5E741016CF}"/>
                        </a:ext>
                      </a:extLst>
                    </p:cNvPr>
                    <p:cNvGrpSpPr/>
                    <p:nvPr/>
                  </p:nvGrpSpPr>
                  <p:grpSpPr>
                    <a:xfrm>
                      <a:off x="4503627" y="2301538"/>
                      <a:ext cx="300259" cy="237183"/>
                      <a:chOff x="2962956" y="2115885"/>
                      <a:chExt cx="300259" cy="237183"/>
                    </a:xfrm>
                  </p:grpSpPr>
                  <p:pic>
                    <p:nvPicPr>
                      <p:cNvPr id="1553" name="Picture 24 233">
                        <a:extLst>
                          <a:ext uri="{FF2B5EF4-FFF2-40B4-BE49-F238E27FC236}">
                            <a16:creationId xmlns:a16="http://schemas.microsoft.com/office/drawing/2014/main" id="{D571FBED-751F-48EC-B474-9995EFBF3288}"/>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54" name="Picture 24 234">
                        <a:extLst>
                          <a:ext uri="{FF2B5EF4-FFF2-40B4-BE49-F238E27FC236}">
                            <a16:creationId xmlns:a16="http://schemas.microsoft.com/office/drawing/2014/main" id="{0B4C0538-F717-48A4-989D-0E0CF87576CB}"/>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50" name="Group 179">
                      <a:extLst>
                        <a:ext uri="{FF2B5EF4-FFF2-40B4-BE49-F238E27FC236}">
                          <a16:creationId xmlns:a16="http://schemas.microsoft.com/office/drawing/2014/main" id="{4D7DF4E0-E6BE-4A0E-9452-FD131EAD1B46}"/>
                        </a:ext>
                      </a:extLst>
                    </p:cNvPr>
                    <p:cNvGrpSpPr/>
                    <p:nvPr/>
                  </p:nvGrpSpPr>
                  <p:grpSpPr>
                    <a:xfrm>
                      <a:off x="4719823" y="2218458"/>
                      <a:ext cx="283630" cy="253824"/>
                      <a:chOff x="6986427" y="2972145"/>
                      <a:chExt cx="283630" cy="253824"/>
                    </a:xfrm>
                  </p:grpSpPr>
                  <p:pic>
                    <p:nvPicPr>
                      <p:cNvPr id="1551" name="Picture 24 235">
                        <a:extLst>
                          <a:ext uri="{FF2B5EF4-FFF2-40B4-BE49-F238E27FC236}">
                            <a16:creationId xmlns:a16="http://schemas.microsoft.com/office/drawing/2014/main" id="{AB83E26F-84F2-40E2-854E-0D0BD8F5D96E}"/>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52" name="Picture 24 236">
                        <a:extLst>
                          <a:ext uri="{FF2B5EF4-FFF2-40B4-BE49-F238E27FC236}">
                            <a16:creationId xmlns:a16="http://schemas.microsoft.com/office/drawing/2014/main" id="{C3D307D9-0854-424D-A0BC-34BB3312F11C}"/>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42" name="Group 1541">
                    <a:extLst>
                      <a:ext uri="{FF2B5EF4-FFF2-40B4-BE49-F238E27FC236}">
                        <a16:creationId xmlns:a16="http://schemas.microsoft.com/office/drawing/2014/main" id="{0B028004-29DE-429D-A9A8-FAB44F222826}"/>
                      </a:ext>
                    </a:extLst>
                  </p:cNvPr>
                  <p:cNvGrpSpPr/>
                  <p:nvPr/>
                </p:nvGrpSpPr>
                <p:grpSpPr>
                  <a:xfrm rot="17239213">
                    <a:off x="6033171" y="3265811"/>
                    <a:ext cx="499826" cy="320263"/>
                    <a:chOff x="4503627" y="2218458"/>
                    <a:chExt cx="499826" cy="320263"/>
                  </a:xfrm>
                </p:grpSpPr>
                <p:grpSp>
                  <p:nvGrpSpPr>
                    <p:cNvPr id="1543" name="Group 176">
                      <a:extLst>
                        <a:ext uri="{FF2B5EF4-FFF2-40B4-BE49-F238E27FC236}">
                          <a16:creationId xmlns:a16="http://schemas.microsoft.com/office/drawing/2014/main" id="{F7A44235-CDB9-44A8-B93C-7C27D962B84C}"/>
                        </a:ext>
                      </a:extLst>
                    </p:cNvPr>
                    <p:cNvGrpSpPr/>
                    <p:nvPr/>
                  </p:nvGrpSpPr>
                  <p:grpSpPr>
                    <a:xfrm>
                      <a:off x="4503627" y="2301538"/>
                      <a:ext cx="300259" cy="237183"/>
                      <a:chOff x="2962956" y="2115885"/>
                      <a:chExt cx="300259" cy="237183"/>
                    </a:xfrm>
                  </p:grpSpPr>
                  <p:pic>
                    <p:nvPicPr>
                      <p:cNvPr id="1547" name="Picture 24 237">
                        <a:extLst>
                          <a:ext uri="{FF2B5EF4-FFF2-40B4-BE49-F238E27FC236}">
                            <a16:creationId xmlns:a16="http://schemas.microsoft.com/office/drawing/2014/main" id="{801CD929-A422-48B9-85F4-6649BFE165CB}"/>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8" name="Picture 24 238">
                        <a:extLst>
                          <a:ext uri="{FF2B5EF4-FFF2-40B4-BE49-F238E27FC236}">
                            <a16:creationId xmlns:a16="http://schemas.microsoft.com/office/drawing/2014/main" id="{0C109A77-3544-4D31-ADE3-8B43B2521591}"/>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44" name="Group 179">
                      <a:extLst>
                        <a:ext uri="{FF2B5EF4-FFF2-40B4-BE49-F238E27FC236}">
                          <a16:creationId xmlns:a16="http://schemas.microsoft.com/office/drawing/2014/main" id="{C509AE68-3D9F-4FF5-A4C4-C189C44D6218}"/>
                        </a:ext>
                      </a:extLst>
                    </p:cNvPr>
                    <p:cNvGrpSpPr/>
                    <p:nvPr/>
                  </p:nvGrpSpPr>
                  <p:grpSpPr>
                    <a:xfrm>
                      <a:off x="4719823" y="2218458"/>
                      <a:ext cx="283630" cy="253824"/>
                      <a:chOff x="6986427" y="2972145"/>
                      <a:chExt cx="283630" cy="253824"/>
                    </a:xfrm>
                  </p:grpSpPr>
                  <p:pic>
                    <p:nvPicPr>
                      <p:cNvPr id="1545" name="Picture 24 239">
                        <a:extLst>
                          <a:ext uri="{FF2B5EF4-FFF2-40B4-BE49-F238E27FC236}">
                            <a16:creationId xmlns:a16="http://schemas.microsoft.com/office/drawing/2014/main" id="{29B60ED6-6F48-4AC7-A8B2-43CF93283272}"/>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46" name="Picture 24 240">
                        <a:extLst>
                          <a:ext uri="{FF2B5EF4-FFF2-40B4-BE49-F238E27FC236}">
                            <a16:creationId xmlns:a16="http://schemas.microsoft.com/office/drawing/2014/main" id="{C9F8354B-93C4-415D-A179-86DA84E707E4}"/>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1" name="Group 1510">
                  <a:extLst>
                    <a:ext uri="{FF2B5EF4-FFF2-40B4-BE49-F238E27FC236}">
                      <a16:creationId xmlns:a16="http://schemas.microsoft.com/office/drawing/2014/main" id="{B494BCD0-AAB5-47B7-8AC5-361F87B01D03}"/>
                    </a:ext>
                  </a:extLst>
                </p:cNvPr>
                <p:cNvGrpSpPr/>
                <p:nvPr/>
              </p:nvGrpSpPr>
              <p:grpSpPr>
                <a:xfrm rot="2171672">
                  <a:off x="7240864" y="2945788"/>
                  <a:ext cx="657768" cy="378452"/>
                  <a:chOff x="4777947" y="3207622"/>
                  <a:chExt cx="657768" cy="378452"/>
                </a:xfrm>
              </p:grpSpPr>
              <p:grpSp>
                <p:nvGrpSpPr>
                  <p:cNvPr id="1527" name="Group 1526">
                    <a:extLst>
                      <a:ext uri="{FF2B5EF4-FFF2-40B4-BE49-F238E27FC236}">
                        <a16:creationId xmlns:a16="http://schemas.microsoft.com/office/drawing/2014/main" id="{D68E41B9-F9A7-4692-B7A6-0CBD69C3C3D6}"/>
                      </a:ext>
                    </a:extLst>
                  </p:cNvPr>
                  <p:cNvGrpSpPr/>
                  <p:nvPr/>
                </p:nvGrpSpPr>
                <p:grpSpPr>
                  <a:xfrm>
                    <a:off x="4777947" y="3207622"/>
                    <a:ext cx="499826" cy="320263"/>
                    <a:chOff x="4503627" y="2218458"/>
                    <a:chExt cx="499826" cy="320263"/>
                  </a:xfrm>
                </p:grpSpPr>
                <p:grpSp>
                  <p:nvGrpSpPr>
                    <p:cNvPr id="1535" name="Group 176">
                      <a:extLst>
                        <a:ext uri="{FF2B5EF4-FFF2-40B4-BE49-F238E27FC236}">
                          <a16:creationId xmlns:a16="http://schemas.microsoft.com/office/drawing/2014/main" id="{95E3975C-5B2D-4083-BDFA-A809A0BE799B}"/>
                        </a:ext>
                      </a:extLst>
                    </p:cNvPr>
                    <p:cNvGrpSpPr/>
                    <p:nvPr/>
                  </p:nvGrpSpPr>
                  <p:grpSpPr>
                    <a:xfrm>
                      <a:off x="4503627" y="2301538"/>
                      <a:ext cx="300259" cy="237183"/>
                      <a:chOff x="2962956" y="2115885"/>
                      <a:chExt cx="300259" cy="237183"/>
                    </a:xfrm>
                  </p:grpSpPr>
                  <p:pic>
                    <p:nvPicPr>
                      <p:cNvPr id="1539" name="Picture 24 241">
                        <a:extLst>
                          <a:ext uri="{FF2B5EF4-FFF2-40B4-BE49-F238E27FC236}">
                            <a16:creationId xmlns:a16="http://schemas.microsoft.com/office/drawing/2014/main" id="{1C1024E0-13E4-467D-A39D-60524472B07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40" name="Picture 24 242">
                        <a:extLst>
                          <a:ext uri="{FF2B5EF4-FFF2-40B4-BE49-F238E27FC236}">
                            <a16:creationId xmlns:a16="http://schemas.microsoft.com/office/drawing/2014/main" id="{620ECACA-CE91-4663-ABD1-A474FCEFDAA2}"/>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6" name="Group 179">
                      <a:extLst>
                        <a:ext uri="{FF2B5EF4-FFF2-40B4-BE49-F238E27FC236}">
                          <a16:creationId xmlns:a16="http://schemas.microsoft.com/office/drawing/2014/main" id="{C2252C46-D2E2-4CB3-BB1C-2896DE3E6F2B}"/>
                        </a:ext>
                      </a:extLst>
                    </p:cNvPr>
                    <p:cNvGrpSpPr/>
                    <p:nvPr/>
                  </p:nvGrpSpPr>
                  <p:grpSpPr>
                    <a:xfrm>
                      <a:off x="4719823" y="2218458"/>
                      <a:ext cx="283630" cy="253824"/>
                      <a:chOff x="6986427" y="2972145"/>
                      <a:chExt cx="283630" cy="253824"/>
                    </a:xfrm>
                  </p:grpSpPr>
                  <p:pic>
                    <p:nvPicPr>
                      <p:cNvPr id="1537" name="Picture 24 243">
                        <a:extLst>
                          <a:ext uri="{FF2B5EF4-FFF2-40B4-BE49-F238E27FC236}">
                            <a16:creationId xmlns:a16="http://schemas.microsoft.com/office/drawing/2014/main" id="{83DAC8B1-7636-4815-B7C6-B3CFD01505AB}"/>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8" name="Picture 24 244">
                        <a:extLst>
                          <a:ext uri="{FF2B5EF4-FFF2-40B4-BE49-F238E27FC236}">
                            <a16:creationId xmlns:a16="http://schemas.microsoft.com/office/drawing/2014/main" id="{99F8CEFE-6394-437C-8666-AE654A4759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28" name="Group 1527">
                    <a:extLst>
                      <a:ext uri="{FF2B5EF4-FFF2-40B4-BE49-F238E27FC236}">
                        <a16:creationId xmlns:a16="http://schemas.microsoft.com/office/drawing/2014/main" id="{1A962AD3-2A32-4CD2-A959-6D3A53E5C67A}"/>
                      </a:ext>
                    </a:extLst>
                  </p:cNvPr>
                  <p:cNvGrpSpPr/>
                  <p:nvPr/>
                </p:nvGrpSpPr>
                <p:grpSpPr>
                  <a:xfrm>
                    <a:off x="4935889" y="3265811"/>
                    <a:ext cx="499826" cy="320263"/>
                    <a:chOff x="4503627" y="2218458"/>
                    <a:chExt cx="499826" cy="320263"/>
                  </a:xfrm>
                </p:grpSpPr>
                <p:grpSp>
                  <p:nvGrpSpPr>
                    <p:cNvPr id="1529" name="Group 176">
                      <a:extLst>
                        <a:ext uri="{FF2B5EF4-FFF2-40B4-BE49-F238E27FC236}">
                          <a16:creationId xmlns:a16="http://schemas.microsoft.com/office/drawing/2014/main" id="{18749BE6-3B27-4AE6-A2B5-CC4EB9DDDF15}"/>
                        </a:ext>
                      </a:extLst>
                    </p:cNvPr>
                    <p:cNvGrpSpPr/>
                    <p:nvPr/>
                  </p:nvGrpSpPr>
                  <p:grpSpPr>
                    <a:xfrm>
                      <a:off x="4503627" y="2301538"/>
                      <a:ext cx="300259" cy="237183"/>
                      <a:chOff x="2962956" y="2115885"/>
                      <a:chExt cx="300259" cy="237183"/>
                    </a:xfrm>
                  </p:grpSpPr>
                  <p:pic>
                    <p:nvPicPr>
                      <p:cNvPr id="1533" name="Picture 24 245">
                        <a:extLst>
                          <a:ext uri="{FF2B5EF4-FFF2-40B4-BE49-F238E27FC236}">
                            <a16:creationId xmlns:a16="http://schemas.microsoft.com/office/drawing/2014/main" id="{789A9784-48FE-47B5-8C04-CE7394D1E45C}"/>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34" name="Picture 24 246">
                        <a:extLst>
                          <a:ext uri="{FF2B5EF4-FFF2-40B4-BE49-F238E27FC236}">
                            <a16:creationId xmlns:a16="http://schemas.microsoft.com/office/drawing/2014/main" id="{534DA2FF-FBA5-420C-ABF6-9D855648ECE4}"/>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30" name="Group 179">
                      <a:extLst>
                        <a:ext uri="{FF2B5EF4-FFF2-40B4-BE49-F238E27FC236}">
                          <a16:creationId xmlns:a16="http://schemas.microsoft.com/office/drawing/2014/main" id="{CF32D966-1537-45F7-91AC-B0622E97DFCD}"/>
                        </a:ext>
                      </a:extLst>
                    </p:cNvPr>
                    <p:cNvGrpSpPr/>
                    <p:nvPr/>
                  </p:nvGrpSpPr>
                  <p:grpSpPr>
                    <a:xfrm>
                      <a:off x="4719823" y="2218458"/>
                      <a:ext cx="283630" cy="253824"/>
                      <a:chOff x="6986427" y="2972145"/>
                      <a:chExt cx="283630" cy="253824"/>
                    </a:xfrm>
                  </p:grpSpPr>
                  <p:pic>
                    <p:nvPicPr>
                      <p:cNvPr id="1531" name="Picture 24 247">
                        <a:extLst>
                          <a:ext uri="{FF2B5EF4-FFF2-40B4-BE49-F238E27FC236}">
                            <a16:creationId xmlns:a16="http://schemas.microsoft.com/office/drawing/2014/main" id="{626E850A-C54C-4EF3-B855-C9A51508502A}"/>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32" name="Picture 24 248">
                        <a:extLst>
                          <a:ext uri="{FF2B5EF4-FFF2-40B4-BE49-F238E27FC236}">
                            <a16:creationId xmlns:a16="http://schemas.microsoft.com/office/drawing/2014/main" id="{2F3AFE16-1A97-4122-951E-4A182C688458}"/>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nvGrpSpPr>
                <p:cNvPr id="1512" name="Group 1511">
                  <a:extLst>
                    <a:ext uri="{FF2B5EF4-FFF2-40B4-BE49-F238E27FC236}">
                      <a16:creationId xmlns:a16="http://schemas.microsoft.com/office/drawing/2014/main" id="{A1735DB5-6A9D-41FD-95EE-279D01768795}"/>
                    </a:ext>
                  </a:extLst>
                </p:cNvPr>
                <p:cNvGrpSpPr/>
                <p:nvPr/>
              </p:nvGrpSpPr>
              <p:grpSpPr>
                <a:xfrm rot="21049340">
                  <a:off x="7270080" y="2509410"/>
                  <a:ext cx="601238" cy="499826"/>
                  <a:chOff x="5841977" y="3176030"/>
                  <a:chExt cx="601238" cy="499826"/>
                </a:xfrm>
              </p:grpSpPr>
              <p:grpSp>
                <p:nvGrpSpPr>
                  <p:cNvPr id="1513" name="Group 1512">
                    <a:extLst>
                      <a:ext uri="{FF2B5EF4-FFF2-40B4-BE49-F238E27FC236}">
                        <a16:creationId xmlns:a16="http://schemas.microsoft.com/office/drawing/2014/main" id="{78C578BF-A4E2-4412-83F4-B0A9C85E8E3B}"/>
                      </a:ext>
                    </a:extLst>
                  </p:cNvPr>
                  <p:cNvGrpSpPr/>
                  <p:nvPr/>
                </p:nvGrpSpPr>
                <p:grpSpPr>
                  <a:xfrm rot="19742345">
                    <a:off x="5841977" y="3207622"/>
                    <a:ext cx="499826" cy="320263"/>
                    <a:chOff x="4503627" y="2218458"/>
                    <a:chExt cx="499826" cy="320263"/>
                  </a:xfrm>
                </p:grpSpPr>
                <p:grpSp>
                  <p:nvGrpSpPr>
                    <p:cNvPr id="1521" name="Group 176">
                      <a:extLst>
                        <a:ext uri="{FF2B5EF4-FFF2-40B4-BE49-F238E27FC236}">
                          <a16:creationId xmlns:a16="http://schemas.microsoft.com/office/drawing/2014/main" id="{0F647459-BF56-43D3-B74B-29FF6C29C7EA}"/>
                        </a:ext>
                      </a:extLst>
                    </p:cNvPr>
                    <p:cNvGrpSpPr/>
                    <p:nvPr/>
                  </p:nvGrpSpPr>
                  <p:grpSpPr>
                    <a:xfrm>
                      <a:off x="4503627" y="2301538"/>
                      <a:ext cx="300259" cy="237183"/>
                      <a:chOff x="2962956" y="2115885"/>
                      <a:chExt cx="300259" cy="237183"/>
                    </a:xfrm>
                  </p:grpSpPr>
                  <p:pic>
                    <p:nvPicPr>
                      <p:cNvPr id="1525" name="Picture 24 249">
                        <a:extLst>
                          <a:ext uri="{FF2B5EF4-FFF2-40B4-BE49-F238E27FC236}">
                            <a16:creationId xmlns:a16="http://schemas.microsoft.com/office/drawing/2014/main" id="{37672E4E-7DC7-45DD-BCD1-3CC0D52B5766}"/>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6" name="Picture 24 250">
                        <a:extLst>
                          <a:ext uri="{FF2B5EF4-FFF2-40B4-BE49-F238E27FC236}">
                            <a16:creationId xmlns:a16="http://schemas.microsoft.com/office/drawing/2014/main" id="{09E2E46A-34A3-4D46-9D7C-F03132A49980}"/>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22" name="Group 179">
                      <a:extLst>
                        <a:ext uri="{FF2B5EF4-FFF2-40B4-BE49-F238E27FC236}">
                          <a16:creationId xmlns:a16="http://schemas.microsoft.com/office/drawing/2014/main" id="{1FC0182F-038D-4E68-A289-C6CCADB0273B}"/>
                        </a:ext>
                      </a:extLst>
                    </p:cNvPr>
                    <p:cNvGrpSpPr/>
                    <p:nvPr/>
                  </p:nvGrpSpPr>
                  <p:grpSpPr>
                    <a:xfrm>
                      <a:off x="4719823" y="2218458"/>
                      <a:ext cx="283630" cy="253824"/>
                      <a:chOff x="6986427" y="2972145"/>
                      <a:chExt cx="283630" cy="253824"/>
                    </a:xfrm>
                  </p:grpSpPr>
                  <p:pic>
                    <p:nvPicPr>
                      <p:cNvPr id="1523" name="Picture 24 251">
                        <a:extLst>
                          <a:ext uri="{FF2B5EF4-FFF2-40B4-BE49-F238E27FC236}">
                            <a16:creationId xmlns:a16="http://schemas.microsoft.com/office/drawing/2014/main" id="{6215D77C-BE1B-40A9-8288-6E54B3C1A4A9}"/>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24" name="Picture 24 252">
                        <a:extLst>
                          <a:ext uri="{FF2B5EF4-FFF2-40B4-BE49-F238E27FC236}">
                            <a16:creationId xmlns:a16="http://schemas.microsoft.com/office/drawing/2014/main" id="{44C049AA-A0FC-4C7A-AFA7-49EC7D4739DF}"/>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nvGrpSpPr>
                  <p:cNvPr id="1514" name="Group 1513">
                    <a:extLst>
                      <a:ext uri="{FF2B5EF4-FFF2-40B4-BE49-F238E27FC236}">
                        <a16:creationId xmlns:a16="http://schemas.microsoft.com/office/drawing/2014/main" id="{E886E849-FC99-4232-8180-369EB864E185}"/>
                      </a:ext>
                    </a:extLst>
                  </p:cNvPr>
                  <p:cNvGrpSpPr/>
                  <p:nvPr/>
                </p:nvGrpSpPr>
                <p:grpSpPr>
                  <a:xfrm rot="17239213">
                    <a:off x="6033171" y="3265811"/>
                    <a:ext cx="499826" cy="320263"/>
                    <a:chOff x="4503627" y="2218458"/>
                    <a:chExt cx="499826" cy="320263"/>
                  </a:xfrm>
                </p:grpSpPr>
                <p:grpSp>
                  <p:nvGrpSpPr>
                    <p:cNvPr id="1515" name="Group 176">
                      <a:extLst>
                        <a:ext uri="{FF2B5EF4-FFF2-40B4-BE49-F238E27FC236}">
                          <a16:creationId xmlns:a16="http://schemas.microsoft.com/office/drawing/2014/main" id="{5C93C774-D725-4479-A599-42BC86E11690}"/>
                        </a:ext>
                      </a:extLst>
                    </p:cNvPr>
                    <p:cNvGrpSpPr/>
                    <p:nvPr/>
                  </p:nvGrpSpPr>
                  <p:grpSpPr>
                    <a:xfrm>
                      <a:off x="4503627" y="2301538"/>
                      <a:ext cx="300259" cy="237183"/>
                      <a:chOff x="2962956" y="2115885"/>
                      <a:chExt cx="300259" cy="237183"/>
                    </a:xfrm>
                  </p:grpSpPr>
                  <p:pic>
                    <p:nvPicPr>
                      <p:cNvPr id="1519" name="Picture 24 253">
                        <a:extLst>
                          <a:ext uri="{FF2B5EF4-FFF2-40B4-BE49-F238E27FC236}">
                            <a16:creationId xmlns:a16="http://schemas.microsoft.com/office/drawing/2014/main" id="{FDA1FEC2-4C5C-4832-BBC2-7C3E4E8714A5}"/>
                          </a:ext>
                        </a:extLst>
                      </p:cNvPr>
                      <p:cNvPicPr>
                        <a:picLocks noChangeAspect="1" noChangeArrowheads="1"/>
                      </p:cNvPicPr>
                      <p:nvPr/>
                    </p:nvPicPr>
                    <p:blipFill>
                      <a:blip r:embed="rId4" cstate="screen"/>
                      <a:srcRect/>
                      <a:stretch>
                        <a:fillRect/>
                      </a:stretch>
                    </p:blipFill>
                    <p:spPr bwMode="auto">
                      <a:xfrm rot="5400000" flipV="1">
                        <a:off x="3076683" y="211667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pic>
                    <p:nvPicPr>
                      <p:cNvPr id="1520" name="Picture 24 254">
                        <a:extLst>
                          <a:ext uri="{FF2B5EF4-FFF2-40B4-BE49-F238E27FC236}">
                            <a16:creationId xmlns:a16="http://schemas.microsoft.com/office/drawing/2014/main" id="{DCDFD539-06E3-4EC3-9073-F910D477C308}"/>
                          </a:ext>
                        </a:extLst>
                      </p:cNvPr>
                      <p:cNvPicPr>
                        <a:picLocks noChangeAspect="1" noChangeArrowheads="1"/>
                      </p:cNvPicPr>
                      <p:nvPr/>
                    </p:nvPicPr>
                    <p:blipFill>
                      <a:blip r:embed="rId4" cstate="screen"/>
                      <a:srcRect/>
                      <a:stretch>
                        <a:fillRect/>
                      </a:stretch>
                    </p:blipFill>
                    <p:spPr bwMode="auto">
                      <a:xfrm rot="16200000">
                        <a:off x="2962162" y="2166537"/>
                        <a:ext cx="187325" cy="185738"/>
                      </a:xfrm>
                      <a:prstGeom prst="rect">
                        <a:avLst/>
                      </a:prstGeom>
                      <a:noFill/>
                      <a:ln w="12700">
                        <a:noFill/>
                        <a:miter lim="800000"/>
                        <a:headEnd type="none" w="lg" len="med"/>
                        <a:tailEnd type="none" w="lg" len="med"/>
                      </a:ln>
                      <a:effectLst/>
                    </p:spPr>
                  </p:pic>
                </p:grpSp>
                <p:grpSp>
                  <p:nvGrpSpPr>
                    <p:cNvPr id="1516" name="Group 179">
                      <a:extLst>
                        <a:ext uri="{FF2B5EF4-FFF2-40B4-BE49-F238E27FC236}">
                          <a16:creationId xmlns:a16="http://schemas.microsoft.com/office/drawing/2014/main" id="{EC03694D-D45B-4654-BE05-CB91A31AFC3F}"/>
                        </a:ext>
                      </a:extLst>
                    </p:cNvPr>
                    <p:cNvGrpSpPr/>
                    <p:nvPr/>
                  </p:nvGrpSpPr>
                  <p:grpSpPr>
                    <a:xfrm>
                      <a:off x="4719823" y="2218458"/>
                      <a:ext cx="283630" cy="253824"/>
                      <a:chOff x="6986427" y="2972145"/>
                      <a:chExt cx="283630" cy="253824"/>
                    </a:xfrm>
                  </p:grpSpPr>
                  <p:pic>
                    <p:nvPicPr>
                      <p:cNvPr id="1517" name="Picture 24 255">
                        <a:extLst>
                          <a:ext uri="{FF2B5EF4-FFF2-40B4-BE49-F238E27FC236}">
                            <a16:creationId xmlns:a16="http://schemas.microsoft.com/office/drawing/2014/main" id="{8431D1FC-B021-412C-AAB6-B93C5C39983D}"/>
                          </a:ext>
                        </a:extLst>
                      </p:cNvPr>
                      <p:cNvPicPr>
                        <a:picLocks noChangeAspect="1" noChangeArrowheads="1"/>
                      </p:cNvPicPr>
                      <p:nvPr/>
                    </p:nvPicPr>
                    <p:blipFill>
                      <a:blip r:embed="rId4" cstate="screen"/>
                      <a:srcRect/>
                      <a:stretch>
                        <a:fillRect/>
                      </a:stretch>
                    </p:blipFill>
                    <p:spPr bwMode="auto">
                      <a:xfrm rot="16200000">
                        <a:off x="6985633" y="3039438"/>
                        <a:ext cx="187325" cy="185738"/>
                      </a:xfrm>
                      <a:prstGeom prst="rect">
                        <a:avLst/>
                      </a:prstGeom>
                      <a:noFill/>
                      <a:ln w="12700">
                        <a:noFill/>
                        <a:miter lim="800000"/>
                        <a:headEnd type="none" w="lg" len="med"/>
                        <a:tailEnd type="none" w="lg" len="med"/>
                      </a:ln>
                      <a:effectLst/>
                    </p:spPr>
                  </p:pic>
                  <p:pic>
                    <p:nvPicPr>
                      <p:cNvPr id="1518" name="Picture 24 256">
                        <a:extLst>
                          <a:ext uri="{FF2B5EF4-FFF2-40B4-BE49-F238E27FC236}">
                            <a16:creationId xmlns:a16="http://schemas.microsoft.com/office/drawing/2014/main" id="{12082375-6559-4F3E-ADA0-8E1AC45B72B1}"/>
                          </a:ext>
                        </a:extLst>
                      </p:cNvPr>
                      <p:cNvPicPr>
                        <a:picLocks noChangeAspect="1" noChangeArrowheads="1"/>
                      </p:cNvPicPr>
                      <p:nvPr/>
                    </p:nvPicPr>
                    <p:blipFill>
                      <a:blip r:embed="rId4" cstate="screen"/>
                      <a:srcRect/>
                      <a:stretch>
                        <a:fillRect/>
                      </a:stretch>
                    </p:blipFill>
                    <p:spPr bwMode="auto">
                      <a:xfrm rot="5400000" flipV="1">
                        <a:off x="7083525" y="2972939"/>
                        <a:ext cx="187325" cy="185738"/>
                      </a:xfrm>
                      <a:prstGeom prst="rect">
                        <a:avLst/>
                      </a:prstGeom>
                      <a:noFill/>
                      <a:ln w="12700">
                        <a:noFill/>
                        <a:miter lim="800000"/>
                        <a:headEnd type="none" w="lg" len="med"/>
                        <a:tailEnd type="none" w="lg" len="med"/>
                      </a:ln>
                      <a:effectLst/>
                      <a:scene3d>
                        <a:camera prst="orthographicFront">
                          <a:rot lat="0" lon="0" rev="19799999"/>
                        </a:camera>
                        <a:lightRig rig="threePt" dir="t"/>
                      </a:scene3d>
                    </p:spPr>
                  </p:pic>
                </p:grpSp>
              </p:grpSp>
            </p:grpSp>
          </p:grpSp>
        </p:grpSp>
      </p:grpSp>
      <p:grpSp>
        <p:nvGrpSpPr>
          <p:cNvPr id="2483" name="Group 2482">
            <a:extLst>
              <a:ext uri="{FF2B5EF4-FFF2-40B4-BE49-F238E27FC236}">
                <a16:creationId xmlns:a16="http://schemas.microsoft.com/office/drawing/2014/main" id="{C4E7D1F2-8C2B-4B9F-A575-2A530C664B3A}"/>
              </a:ext>
            </a:extLst>
          </p:cNvPr>
          <p:cNvGrpSpPr/>
          <p:nvPr/>
        </p:nvGrpSpPr>
        <p:grpSpPr>
          <a:xfrm>
            <a:off x="7325298" y="6126163"/>
            <a:ext cx="3810000" cy="548328"/>
            <a:chOff x="-512046" y="2583615"/>
            <a:chExt cx="3810000" cy="983416"/>
          </a:xfrm>
        </p:grpSpPr>
        <p:cxnSp>
          <p:nvCxnSpPr>
            <p:cNvPr id="2484" name="Straight Arrow Connector 2483">
              <a:extLst>
                <a:ext uri="{FF2B5EF4-FFF2-40B4-BE49-F238E27FC236}">
                  <a16:creationId xmlns:a16="http://schemas.microsoft.com/office/drawing/2014/main" id="{B9EDC089-B0C9-46D0-ADFD-42609A553578}"/>
                </a:ext>
              </a:extLst>
            </p:cNvPr>
            <p:cNvCxnSpPr/>
            <p:nvPr/>
          </p:nvCxnSpPr>
          <p:spPr>
            <a:xfrm rot="5400000" flipH="1" flipV="1">
              <a:off x="-1003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5" name="Straight Arrow Connector 2484">
              <a:extLst>
                <a:ext uri="{FF2B5EF4-FFF2-40B4-BE49-F238E27FC236}">
                  <a16:creationId xmlns:a16="http://schemas.microsoft.com/office/drawing/2014/main" id="{4D51104F-4CD1-4AF5-8C4C-07C859E389E0}"/>
                </a:ext>
              </a:extLst>
            </p:cNvPr>
            <p:cNvCxnSpPr/>
            <p:nvPr/>
          </p:nvCxnSpPr>
          <p:spPr>
            <a:xfrm rot="5400000" flipH="1" flipV="1">
              <a:off x="-622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6" name="Straight Arrow Connector 2485">
              <a:extLst>
                <a:ext uri="{FF2B5EF4-FFF2-40B4-BE49-F238E27FC236}">
                  <a16:creationId xmlns:a16="http://schemas.microsoft.com/office/drawing/2014/main" id="{C28BD549-4763-4E2C-B805-293DF4AC4817}"/>
                </a:ext>
              </a:extLst>
            </p:cNvPr>
            <p:cNvCxnSpPr/>
            <p:nvPr/>
          </p:nvCxnSpPr>
          <p:spPr>
            <a:xfrm rot="5400000" flipH="1" flipV="1">
              <a:off x="-241754"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7" name="Straight Arrow Connector 2486">
              <a:extLst>
                <a:ext uri="{FF2B5EF4-FFF2-40B4-BE49-F238E27FC236}">
                  <a16:creationId xmlns:a16="http://schemas.microsoft.com/office/drawing/2014/main" id="{B62542D8-DD40-4948-89C5-AD75213454AA}"/>
                </a:ext>
              </a:extLst>
            </p:cNvPr>
            <p:cNvCxnSpPr/>
            <p:nvPr/>
          </p:nvCxnSpPr>
          <p:spPr>
            <a:xfrm rot="5400000" flipH="1" flipV="1">
              <a:off x="139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8" name="Straight Arrow Connector 2487">
              <a:extLst>
                <a:ext uri="{FF2B5EF4-FFF2-40B4-BE49-F238E27FC236}">
                  <a16:creationId xmlns:a16="http://schemas.microsoft.com/office/drawing/2014/main" id="{6D72398F-13B2-4A27-B088-135FC3AD744D}"/>
                </a:ext>
              </a:extLst>
            </p:cNvPr>
            <p:cNvCxnSpPr/>
            <p:nvPr/>
          </p:nvCxnSpPr>
          <p:spPr>
            <a:xfrm rot="5400000" flipH="1" flipV="1">
              <a:off x="520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89" name="Straight Arrow Connector 2488">
              <a:extLst>
                <a:ext uri="{FF2B5EF4-FFF2-40B4-BE49-F238E27FC236}">
                  <a16:creationId xmlns:a16="http://schemas.microsoft.com/office/drawing/2014/main" id="{15AF5B4B-D7B1-4EA2-90C0-C32DC8A872F0}"/>
                </a:ext>
              </a:extLst>
            </p:cNvPr>
            <p:cNvCxnSpPr/>
            <p:nvPr/>
          </p:nvCxnSpPr>
          <p:spPr>
            <a:xfrm rot="5400000" flipH="1" flipV="1">
              <a:off x="901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0" name="Straight Arrow Connector 2489">
              <a:extLst>
                <a:ext uri="{FF2B5EF4-FFF2-40B4-BE49-F238E27FC236}">
                  <a16:creationId xmlns:a16="http://schemas.microsoft.com/office/drawing/2014/main" id="{9CC08390-78DC-45AD-BBA3-F47FB442DC2F}"/>
                </a:ext>
              </a:extLst>
            </p:cNvPr>
            <p:cNvCxnSpPr/>
            <p:nvPr/>
          </p:nvCxnSpPr>
          <p:spPr>
            <a:xfrm rot="5400000" flipH="1" flipV="1">
              <a:off x="1282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1" name="Straight Arrow Connector 2490">
              <a:extLst>
                <a:ext uri="{FF2B5EF4-FFF2-40B4-BE49-F238E27FC236}">
                  <a16:creationId xmlns:a16="http://schemas.microsoft.com/office/drawing/2014/main" id="{342A66E2-25CF-4D48-89F0-EBDCEF7CB343}"/>
                </a:ext>
              </a:extLst>
            </p:cNvPr>
            <p:cNvCxnSpPr/>
            <p:nvPr/>
          </p:nvCxnSpPr>
          <p:spPr>
            <a:xfrm rot="5400000" flipH="1" flipV="1">
              <a:off x="1663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2" name="Straight Arrow Connector 2491">
              <a:extLst>
                <a:ext uri="{FF2B5EF4-FFF2-40B4-BE49-F238E27FC236}">
                  <a16:creationId xmlns:a16="http://schemas.microsoft.com/office/drawing/2014/main" id="{77646C3C-4BB7-4880-A5D2-18ED022D9F22}"/>
                </a:ext>
              </a:extLst>
            </p:cNvPr>
            <p:cNvCxnSpPr/>
            <p:nvPr/>
          </p:nvCxnSpPr>
          <p:spPr>
            <a:xfrm rot="5400000" flipH="1" flipV="1">
              <a:off x="2044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3" name="Straight Arrow Connector 2492">
              <a:extLst>
                <a:ext uri="{FF2B5EF4-FFF2-40B4-BE49-F238E27FC236}">
                  <a16:creationId xmlns:a16="http://schemas.microsoft.com/office/drawing/2014/main" id="{D6260854-939C-49E5-A990-F14231B6EA7C}"/>
                </a:ext>
              </a:extLst>
            </p:cNvPr>
            <p:cNvCxnSpPr/>
            <p:nvPr/>
          </p:nvCxnSpPr>
          <p:spPr>
            <a:xfrm rot="5400000" flipH="1" flipV="1">
              <a:off x="2425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494" name="Straight Arrow Connector 2493">
              <a:extLst>
                <a:ext uri="{FF2B5EF4-FFF2-40B4-BE49-F238E27FC236}">
                  <a16:creationId xmlns:a16="http://schemas.microsoft.com/office/drawing/2014/main" id="{3AC66E83-0571-4122-9AAF-64F03B523A18}"/>
                </a:ext>
              </a:extLst>
            </p:cNvPr>
            <p:cNvCxnSpPr/>
            <p:nvPr/>
          </p:nvCxnSpPr>
          <p:spPr>
            <a:xfrm rot="5400000" flipH="1" flipV="1">
              <a:off x="2806246" y="3075323"/>
              <a:ext cx="983416"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cxnSp>
        <p:nvCxnSpPr>
          <p:cNvPr id="13" name="Straight Arrow Connector 12">
            <a:extLst>
              <a:ext uri="{FF2B5EF4-FFF2-40B4-BE49-F238E27FC236}">
                <a16:creationId xmlns:a16="http://schemas.microsoft.com/office/drawing/2014/main" id="{6AAE699B-465D-4A4D-B32B-95942A29C023}"/>
              </a:ext>
            </a:extLst>
          </p:cNvPr>
          <p:cNvCxnSpPr>
            <a:cxnSpLocks/>
            <a:endCxn id="1670" idx="0"/>
          </p:cNvCxnSpPr>
          <p:nvPr/>
        </p:nvCxnSpPr>
        <p:spPr>
          <a:xfrm flipV="1">
            <a:off x="5773783" y="4371811"/>
            <a:ext cx="3431739"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98" name="Picture 2497"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DDC7FA65-7384-4C59-9B2F-7E7F5F257735}"/>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3725562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3600000">
                                      <p:cBhvr>
                                        <p:cTn id="6" dur="2000" fill="hold"/>
                                        <p:tgtEl>
                                          <p:spTgt spid="1498"/>
                                        </p:tgtEl>
                                        <p:attrNameLst>
                                          <p:attrName>r</p:attrName>
                                        </p:attrNameLst>
                                      </p:cBhvr>
                                    </p:animRot>
                                  </p:childTnLst>
                                </p:cTn>
                              </p:par>
                              <p:par>
                                <p:cTn id="7" presetID="8" presetClass="emph" presetSubtype="0" fill="hold" nodeType="withEffect">
                                  <p:stCondLst>
                                    <p:cond delay="0"/>
                                  </p:stCondLst>
                                  <p:childTnLst>
                                    <p:animRot by="3600000">
                                      <p:cBhvr>
                                        <p:cTn id="8" dur="2000" fill="hold"/>
                                        <p:tgtEl>
                                          <p:spTgt spid="1499"/>
                                        </p:tgtEl>
                                        <p:attrNameLst>
                                          <p:attrName>r</p:attrName>
                                        </p:attrNameLst>
                                      </p:cBhvr>
                                    </p:animRot>
                                  </p:childTnLst>
                                </p:cTn>
                              </p:par>
                              <p:par>
                                <p:cTn id="9" presetID="64" presetClass="path" presetSubtype="0" fill="hold" nodeType="withEffect">
                                  <p:stCondLst>
                                    <p:cond delay="0"/>
                                  </p:stCondLst>
                                  <p:childTnLst>
                                    <p:animMotion origin="layout" path="M 2.29167E-6 -4.44444E-6 L 0.07539 -0.08703 " pathEditMode="relative" rAng="0" ptsTypes="AA">
                                      <p:cBhvr>
                                        <p:cTn id="10" dur="2000" fill="hold"/>
                                        <p:tgtEl>
                                          <p:spTgt spid="1498"/>
                                        </p:tgtEl>
                                        <p:attrNameLst>
                                          <p:attrName>ppt_x</p:attrName>
                                          <p:attrName>ppt_y</p:attrName>
                                        </p:attrNameLst>
                                      </p:cBhvr>
                                      <p:rCtr x="3763" y="-4352"/>
                                    </p:animMotion>
                                  </p:childTnLst>
                                </p:cTn>
                              </p:par>
                              <p:par>
                                <p:cTn id="11" presetID="64" presetClass="path" presetSubtype="0" fill="hold" nodeType="withEffect">
                                  <p:stCondLst>
                                    <p:cond delay="0"/>
                                  </p:stCondLst>
                                  <p:childTnLst>
                                    <p:animMotion origin="layout" path="M 3.54167E-6 1.11111E-6 L -0.05495 -0.08056 " pathEditMode="relative" rAng="0" ptsTypes="AA">
                                      <p:cBhvr>
                                        <p:cTn id="12" dur="2000" fill="hold"/>
                                        <p:tgtEl>
                                          <p:spTgt spid="1499"/>
                                        </p:tgtEl>
                                        <p:attrNameLst>
                                          <p:attrName>ppt_x</p:attrName>
                                          <p:attrName>ppt_y</p:attrName>
                                        </p:attrNameLst>
                                      </p:cBhvr>
                                      <p:rCtr x="-2747"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CA02-1ED4-4578-B360-AAE69F433FEA}"/>
              </a:ext>
            </a:extLst>
          </p:cNvPr>
          <p:cNvSpPr>
            <a:spLocks noGrp="1"/>
          </p:cNvSpPr>
          <p:nvPr>
            <p:ph type="title"/>
          </p:nvPr>
        </p:nvSpPr>
        <p:spPr/>
        <p:txBody>
          <a:bodyPr/>
          <a:lstStyle/>
          <a:p>
            <a:r>
              <a:rPr lang="en-US" dirty="0"/>
              <a:t>Flocs tumble down the plate settlers and grow larger</a:t>
            </a:r>
          </a:p>
        </p:txBody>
      </p:sp>
      <p:sp>
        <p:nvSpPr>
          <p:cNvPr id="269" name="Content Placeholder 268">
            <a:extLst>
              <a:ext uri="{FF2B5EF4-FFF2-40B4-BE49-F238E27FC236}">
                <a16:creationId xmlns:a16="http://schemas.microsoft.com/office/drawing/2014/main" id="{C1C2FDA9-11FE-4BC0-89D7-954FC39686FC}"/>
              </a:ext>
            </a:extLst>
          </p:cNvPr>
          <p:cNvSpPr>
            <a:spLocks noGrp="1"/>
          </p:cNvSpPr>
          <p:nvPr>
            <p:ph idx="1"/>
          </p:nvPr>
        </p:nvSpPr>
        <p:spPr>
          <a:xfrm>
            <a:off x="457200" y="1600200"/>
            <a:ext cx="6113721" cy="4525963"/>
          </a:xfrm>
        </p:spPr>
        <p:txBody>
          <a:bodyPr/>
          <a:lstStyle/>
          <a:p>
            <a:r>
              <a:rPr lang="en-US" dirty="0"/>
              <a:t>This creates the large flocs that can settle fast enough to stay in the floc filter from the flocs created by the flocculator</a:t>
            </a:r>
          </a:p>
          <a:p>
            <a:r>
              <a:rPr lang="en-US" dirty="0"/>
              <a:t>As big flocs fall from the plate settlers they break if they are bigger than the size set by the bond strength and gravity</a:t>
            </a:r>
          </a:p>
        </p:txBody>
      </p:sp>
      <p:grpSp>
        <p:nvGrpSpPr>
          <p:cNvPr id="6" name="Group 5">
            <a:extLst>
              <a:ext uri="{FF2B5EF4-FFF2-40B4-BE49-F238E27FC236}">
                <a16:creationId xmlns:a16="http://schemas.microsoft.com/office/drawing/2014/main" id="{5271A729-5707-4FCF-8491-B81C236A6D4A}"/>
              </a:ext>
            </a:extLst>
          </p:cNvPr>
          <p:cNvGrpSpPr/>
          <p:nvPr/>
        </p:nvGrpSpPr>
        <p:grpSpPr>
          <a:xfrm>
            <a:off x="7956828" y="1620862"/>
            <a:ext cx="1447801" cy="4286251"/>
            <a:chOff x="1782763" y="2419350"/>
            <a:chExt cx="1447801" cy="4286251"/>
          </a:xfrm>
        </p:grpSpPr>
        <p:sp>
          <p:nvSpPr>
            <p:cNvPr id="7" name="Line 5">
              <a:extLst>
                <a:ext uri="{FF2B5EF4-FFF2-40B4-BE49-F238E27FC236}">
                  <a16:creationId xmlns:a16="http://schemas.microsoft.com/office/drawing/2014/main" id="{21DAF195-EFAA-43CE-945F-803F8A3F858D}"/>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8" name="Line 6">
              <a:extLst>
                <a:ext uri="{FF2B5EF4-FFF2-40B4-BE49-F238E27FC236}">
                  <a16:creationId xmlns:a16="http://schemas.microsoft.com/office/drawing/2014/main" id="{F3FB9613-7D03-4433-929D-CC647A2D6805}"/>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9" name="Picture 56">
            <a:extLst>
              <a:ext uri="{FF2B5EF4-FFF2-40B4-BE49-F238E27FC236}">
                <a16:creationId xmlns:a16="http://schemas.microsoft.com/office/drawing/2014/main" id="{F904A8E1-C5C1-4B87-970D-1F77C17A6FCD}"/>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flipH="1">
            <a:off x="6885265" y="7281725"/>
            <a:ext cx="310180" cy="310180"/>
          </a:xfrm>
          <a:prstGeom prst="rect">
            <a:avLst/>
          </a:prstGeom>
          <a:noFill/>
          <a:ln w="9525">
            <a:noFill/>
            <a:miter lim="800000"/>
            <a:headEnd/>
            <a:tailEnd/>
          </a:ln>
          <a:effectLst/>
        </p:spPr>
      </p:pic>
      <p:pic>
        <p:nvPicPr>
          <p:cNvPr id="11" name="Picture 56">
            <a:extLst>
              <a:ext uri="{FF2B5EF4-FFF2-40B4-BE49-F238E27FC236}">
                <a16:creationId xmlns:a16="http://schemas.microsoft.com/office/drawing/2014/main" id="{EEAF45E4-5169-4E5D-B6AD-C42DE1709593}"/>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2797868" flipH="1">
            <a:off x="7195445" y="7302038"/>
            <a:ext cx="310180" cy="310180"/>
          </a:xfrm>
          <a:prstGeom prst="rect">
            <a:avLst/>
          </a:prstGeom>
          <a:noFill/>
          <a:ln w="9525">
            <a:noFill/>
            <a:miter lim="800000"/>
            <a:headEnd/>
            <a:tailEnd/>
          </a:ln>
          <a:effectLst/>
        </p:spPr>
      </p:pic>
      <p:pic>
        <p:nvPicPr>
          <p:cNvPr id="12" name="Picture 56">
            <a:extLst>
              <a:ext uri="{FF2B5EF4-FFF2-40B4-BE49-F238E27FC236}">
                <a16:creationId xmlns:a16="http://schemas.microsoft.com/office/drawing/2014/main" id="{2A3D300D-F359-4D0D-8C6E-8A1981C72321}"/>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7431020" y="7146948"/>
            <a:ext cx="310180" cy="310180"/>
          </a:xfrm>
          <a:prstGeom prst="rect">
            <a:avLst/>
          </a:prstGeom>
          <a:noFill/>
          <a:ln w="9525">
            <a:noFill/>
            <a:miter lim="800000"/>
            <a:headEnd/>
            <a:tailEnd/>
          </a:ln>
          <a:effectLst/>
        </p:spPr>
      </p:pic>
      <p:pic>
        <p:nvPicPr>
          <p:cNvPr id="258" name="Picture 257">
            <a:extLst>
              <a:ext uri="{FF2B5EF4-FFF2-40B4-BE49-F238E27FC236}">
                <a16:creationId xmlns:a16="http://schemas.microsoft.com/office/drawing/2014/main" id="{C1239180-93DF-4D30-9344-C55D9B098F44}"/>
              </a:ext>
            </a:extLst>
          </p:cNvPr>
          <p:cNvPicPr>
            <a:picLocks noChangeAspect="1"/>
          </p:cNvPicPr>
          <p:nvPr/>
        </p:nvPicPr>
        <p:blipFill>
          <a:blip r:embed="rId4"/>
          <a:stretch>
            <a:fillRect/>
          </a:stretch>
        </p:blipFill>
        <p:spPr>
          <a:xfrm>
            <a:off x="7643656" y="7702870"/>
            <a:ext cx="195089" cy="207282"/>
          </a:xfrm>
          <a:prstGeom prst="rect">
            <a:avLst/>
          </a:prstGeom>
        </p:spPr>
      </p:pic>
      <p:pic>
        <p:nvPicPr>
          <p:cNvPr id="259" name="Picture 258">
            <a:extLst>
              <a:ext uri="{FF2B5EF4-FFF2-40B4-BE49-F238E27FC236}">
                <a16:creationId xmlns:a16="http://schemas.microsoft.com/office/drawing/2014/main" id="{3421A988-6CF5-451B-BD47-B16850C1D2B8}"/>
              </a:ext>
            </a:extLst>
          </p:cNvPr>
          <p:cNvPicPr>
            <a:picLocks noChangeAspect="1"/>
          </p:cNvPicPr>
          <p:nvPr/>
        </p:nvPicPr>
        <p:blipFill>
          <a:blip r:embed="rId4"/>
          <a:stretch>
            <a:fillRect/>
          </a:stretch>
        </p:blipFill>
        <p:spPr>
          <a:xfrm>
            <a:off x="7059357" y="7725986"/>
            <a:ext cx="195089" cy="207282"/>
          </a:xfrm>
          <a:prstGeom prst="rect">
            <a:avLst/>
          </a:prstGeom>
        </p:spPr>
      </p:pic>
      <p:pic>
        <p:nvPicPr>
          <p:cNvPr id="260" name="Picture 56">
            <a:extLst>
              <a:ext uri="{FF2B5EF4-FFF2-40B4-BE49-F238E27FC236}">
                <a16:creationId xmlns:a16="http://schemas.microsoft.com/office/drawing/2014/main" id="{DBAF88C4-093A-40EB-8F44-BB8B11192157}"/>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6118498" flipH="1">
            <a:off x="7347845" y="7454438"/>
            <a:ext cx="310180" cy="310180"/>
          </a:xfrm>
          <a:prstGeom prst="rect">
            <a:avLst/>
          </a:prstGeom>
          <a:noFill/>
          <a:ln w="9525">
            <a:noFill/>
            <a:miter lim="800000"/>
            <a:headEnd/>
            <a:tailEnd/>
          </a:ln>
          <a:effectLst/>
        </p:spPr>
      </p:pic>
      <p:grpSp>
        <p:nvGrpSpPr>
          <p:cNvPr id="268" name="Group 267">
            <a:extLst>
              <a:ext uri="{FF2B5EF4-FFF2-40B4-BE49-F238E27FC236}">
                <a16:creationId xmlns:a16="http://schemas.microsoft.com/office/drawing/2014/main" id="{74905901-B886-4B5C-BE19-D3F130ADFB48}"/>
              </a:ext>
            </a:extLst>
          </p:cNvPr>
          <p:cNvGrpSpPr/>
          <p:nvPr/>
        </p:nvGrpSpPr>
        <p:grpSpPr>
          <a:xfrm>
            <a:off x="8727897" y="3806685"/>
            <a:ext cx="457487" cy="685020"/>
            <a:chOff x="10063194" y="4233586"/>
            <a:chExt cx="457487" cy="685020"/>
          </a:xfrm>
        </p:grpSpPr>
        <p:pic>
          <p:nvPicPr>
            <p:cNvPr id="262" name="Picture 56">
              <a:extLst>
                <a:ext uri="{FF2B5EF4-FFF2-40B4-BE49-F238E27FC236}">
                  <a16:creationId xmlns:a16="http://schemas.microsoft.com/office/drawing/2014/main" id="{EA2E0B18-54C0-4FE9-BCAC-D4A5442C9F8B}"/>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flipH="1">
              <a:off x="10163015" y="4233586"/>
              <a:ext cx="310180" cy="310180"/>
            </a:xfrm>
            <a:prstGeom prst="rect">
              <a:avLst/>
            </a:prstGeom>
            <a:noFill/>
            <a:ln w="9525">
              <a:noFill/>
              <a:miter lim="800000"/>
              <a:headEnd/>
              <a:tailEnd/>
            </a:ln>
            <a:effectLst/>
          </p:spPr>
        </p:pic>
        <p:pic>
          <p:nvPicPr>
            <p:cNvPr id="263" name="Picture 56">
              <a:extLst>
                <a:ext uri="{FF2B5EF4-FFF2-40B4-BE49-F238E27FC236}">
                  <a16:creationId xmlns:a16="http://schemas.microsoft.com/office/drawing/2014/main" id="{F10B6552-F180-403E-AA88-4633A5FDAE42}"/>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2797868" flipH="1">
              <a:off x="10210501" y="4337995"/>
              <a:ext cx="310180" cy="310180"/>
            </a:xfrm>
            <a:prstGeom prst="rect">
              <a:avLst/>
            </a:prstGeom>
            <a:noFill/>
            <a:ln w="9525">
              <a:noFill/>
              <a:miter lim="800000"/>
              <a:headEnd/>
              <a:tailEnd/>
            </a:ln>
            <a:effectLst/>
          </p:spPr>
        </p:pic>
        <p:pic>
          <p:nvPicPr>
            <p:cNvPr id="264" name="Picture 56">
              <a:extLst>
                <a:ext uri="{FF2B5EF4-FFF2-40B4-BE49-F238E27FC236}">
                  <a16:creationId xmlns:a16="http://schemas.microsoft.com/office/drawing/2014/main" id="{5739341C-26E0-4846-97AB-CD0B405E91FA}"/>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18444580" flipH="1">
              <a:off x="10063194" y="4364757"/>
              <a:ext cx="310180" cy="310180"/>
            </a:xfrm>
            <a:prstGeom prst="rect">
              <a:avLst/>
            </a:prstGeom>
            <a:noFill/>
            <a:ln w="9525">
              <a:noFill/>
              <a:miter lim="800000"/>
              <a:headEnd/>
              <a:tailEnd/>
            </a:ln>
            <a:effectLst/>
          </p:spPr>
        </p:pic>
        <p:pic>
          <p:nvPicPr>
            <p:cNvPr id="265" name="Picture 264">
              <a:extLst>
                <a:ext uri="{FF2B5EF4-FFF2-40B4-BE49-F238E27FC236}">
                  <a16:creationId xmlns:a16="http://schemas.microsoft.com/office/drawing/2014/main" id="{6B37B7B2-061F-41C9-B4D2-8657D304C88D}"/>
                </a:ext>
              </a:extLst>
            </p:cNvPr>
            <p:cNvPicPr>
              <a:picLocks noChangeAspect="1"/>
            </p:cNvPicPr>
            <p:nvPr/>
          </p:nvPicPr>
          <p:blipFill>
            <a:blip r:embed="rId4"/>
            <a:stretch>
              <a:fillRect/>
            </a:stretch>
          </p:blipFill>
          <p:spPr>
            <a:xfrm>
              <a:off x="10241390" y="4517318"/>
              <a:ext cx="195089" cy="207282"/>
            </a:xfrm>
            <a:prstGeom prst="rect">
              <a:avLst/>
            </a:prstGeom>
          </p:spPr>
        </p:pic>
        <p:pic>
          <p:nvPicPr>
            <p:cNvPr id="266" name="Picture 265">
              <a:extLst>
                <a:ext uri="{FF2B5EF4-FFF2-40B4-BE49-F238E27FC236}">
                  <a16:creationId xmlns:a16="http://schemas.microsoft.com/office/drawing/2014/main" id="{2840E084-79FE-4E47-8B3D-5BCF9ACC23D9}"/>
                </a:ext>
              </a:extLst>
            </p:cNvPr>
            <p:cNvPicPr>
              <a:picLocks noChangeAspect="1"/>
            </p:cNvPicPr>
            <p:nvPr/>
          </p:nvPicPr>
          <p:blipFill>
            <a:blip r:embed="rId4"/>
            <a:stretch>
              <a:fillRect/>
            </a:stretch>
          </p:blipFill>
          <p:spPr>
            <a:xfrm>
              <a:off x="10168311" y="4295726"/>
              <a:ext cx="195089" cy="207282"/>
            </a:xfrm>
            <a:prstGeom prst="rect">
              <a:avLst/>
            </a:prstGeom>
          </p:spPr>
        </p:pic>
        <p:pic>
          <p:nvPicPr>
            <p:cNvPr id="267" name="Picture 56">
              <a:extLst>
                <a:ext uri="{FF2B5EF4-FFF2-40B4-BE49-F238E27FC236}">
                  <a16:creationId xmlns:a16="http://schemas.microsoft.com/office/drawing/2014/main" id="{82020D73-C6B2-4609-89BA-7B808F541FF4}"/>
                </a:ext>
              </a:extLst>
            </p:cNvPr>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rot="6118498" flipH="1">
              <a:off x="10092685" y="4608426"/>
              <a:ext cx="310180" cy="310180"/>
            </a:xfrm>
            <a:prstGeom prst="rect">
              <a:avLst/>
            </a:prstGeom>
            <a:noFill/>
            <a:ln w="9525">
              <a:noFill/>
              <a:miter lim="800000"/>
              <a:headEnd/>
              <a:tailEnd/>
            </a:ln>
            <a:effectLst/>
          </p:spPr>
        </p:pic>
      </p:grpSp>
      <p:pic>
        <p:nvPicPr>
          <p:cNvPr id="270" name="Picture 269" descr="\documentclass{article}&#10;\usepackage{amsmath}&#10;\pagestyle{empty}&#10;\begin{document}&#10;&#10;&#10;$$D_{floc_{max}}^g = D_{cp}&#10;\left[\frac {6 F_{bond} \Pi_{bond}^g} {\pi  g\left( \rho_{cp}  - \rho_{H_2O} \right) D_{cp}^3}\right]^{\frac{1}{\Pi_{fractal}}}$$&#10;&#10;\end{document}" title="IguanaTex Bitmap Display">
            <a:extLst>
              <a:ext uri="{FF2B5EF4-FFF2-40B4-BE49-F238E27FC236}">
                <a16:creationId xmlns:a16="http://schemas.microsoft.com/office/drawing/2014/main" id="{28371C7F-61E2-4651-A80A-975AB3BB6896}"/>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732237" y="5988287"/>
            <a:ext cx="5039238" cy="732952"/>
          </a:xfrm>
          <a:prstGeom prst="rect">
            <a:avLst/>
          </a:prstGeom>
        </p:spPr>
      </p:pic>
    </p:spTree>
    <p:extLst>
      <p:ext uri="{BB962C8B-B14F-4D97-AF65-F5344CB8AC3E}">
        <p14:creationId xmlns:p14="http://schemas.microsoft.com/office/powerpoint/2010/main" val="292142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0.00078 7.40741E-7 C 0.00052 -0.08195 -0.01237 -0.20787 0.00352 -0.24491 C 0.04441 -0.32361 0.13933 -0.51389 0.21537 -0.65556 " pathEditMode="relative" rAng="0" ptsTypes="AAA">
                                      <p:cBhvr>
                                        <p:cTn id="6" dur="2000" fill="hold"/>
                                        <p:tgtEl>
                                          <p:spTgt spid="9"/>
                                        </p:tgtEl>
                                        <p:attrNameLst>
                                          <p:attrName>ppt_x</p:attrName>
                                          <p:attrName>ppt_y</p:attrName>
                                        </p:attrNameLst>
                                      </p:cBhvr>
                                      <p:rCtr x="10625" y="-32778"/>
                                    </p:animMotion>
                                  </p:childTnLst>
                                </p:cTn>
                              </p:par>
                            </p:childTnLst>
                          </p:cTn>
                        </p:par>
                        <p:par>
                          <p:cTn id="7" fill="hold">
                            <p:stCondLst>
                              <p:cond delay="2000"/>
                            </p:stCondLst>
                            <p:childTnLst>
                              <p:par>
                                <p:cTn id="8" presetID="0" presetClass="path" presetSubtype="0" fill="hold" nodeType="afterEffect">
                                  <p:stCondLst>
                                    <p:cond delay="0"/>
                                  </p:stCondLst>
                                  <p:childTnLst>
                                    <p:animMotion origin="layout" path="M -0.00013 3.33333E-6 C 0.00052 -0.13056 -0.00977 -0.24445 0.0043 -0.27755 C 0.01354 -0.3 0.07357 -0.44792 0.2513 -0.8294 " pathEditMode="relative" rAng="0" ptsTypes="AAA">
                                      <p:cBhvr>
                                        <p:cTn id="9" dur="2000" fill="hold"/>
                                        <p:tgtEl>
                                          <p:spTgt spid="259"/>
                                        </p:tgtEl>
                                        <p:attrNameLst>
                                          <p:attrName>ppt_x</p:attrName>
                                          <p:attrName>ppt_y</p:attrName>
                                        </p:attrNameLst>
                                      </p:cBhvr>
                                      <p:rCtr x="12422" y="-41481"/>
                                    </p:animMotion>
                                  </p:childTnLst>
                                </p:cTn>
                              </p:par>
                            </p:childTnLst>
                          </p:cTn>
                        </p:par>
                        <p:par>
                          <p:cTn id="10" fill="hold">
                            <p:stCondLst>
                              <p:cond delay="4000"/>
                            </p:stCondLst>
                            <p:childTnLst>
                              <p:par>
                                <p:cTn id="11" presetID="0" presetClass="path" presetSubtype="0" fill="hold" nodeType="afterEffect">
                                  <p:stCondLst>
                                    <p:cond delay="0"/>
                                  </p:stCondLst>
                                  <p:childTnLst>
                                    <p:animMotion origin="layout" path="M -0.00026 -4.44444E-6 C 4.16667E-6 -0.09699 -0.01237 -0.24027 0.00065 -0.28935 C 0.01367 -0.33888 0.06757 -0.46967 0.15247 -0.6581 " pathEditMode="relative" rAng="0" ptsTypes="AAA">
                                      <p:cBhvr>
                                        <p:cTn id="12" dur="2000" fill="hold"/>
                                        <p:tgtEl>
                                          <p:spTgt spid="258"/>
                                        </p:tgtEl>
                                        <p:attrNameLst>
                                          <p:attrName>ppt_x</p:attrName>
                                          <p:attrName>ppt_y</p:attrName>
                                        </p:attrNameLst>
                                      </p:cBhvr>
                                      <p:rCtr x="7383" y="-32917"/>
                                    </p:animMotion>
                                  </p:childTnLst>
                                </p:cTn>
                              </p:par>
                            </p:childTnLst>
                          </p:cTn>
                        </p:par>
                        <p:par>
                          <p:cTn id="13" fill="hold">
                            <p:stCondLst>
                              <p:cond delay="6000"/>
                            </p:stCondLst>
                            <p:childTnLst>
                              <p:par>
                                <p:cTn id="14" presetID="0" presetClass="path" presetSubtype="0" fill="hold" nodeType="afterEffect">
                                  <p:stCondLst>
                                    <p:cond delay="0"/>
                                  </p:stCondLst>
                                  <p:childTnLst>
                                    <p:animMotion origin="layout" path="M -0.00118 -3.33333E-6 C 0.00013 -0.08287 -0.01224 -0.20995 0.00286 -0.24745 C 0.04179 -0.32662 0.07161 -0.39861 0.14427 -0.5412 " pathEditMode="relative" rAng="0" ptsTypes="AAA">
                                      <p:cBhvr>
                                        <p:cTn id="15" dur="2000" fill="hold"/>
                                        <p:tgtEl>
                                          <p:spTgt spid="12"/>
                                        </p:tgtEl>
                                        <p:attrNameLst>
                                          <p:attrName>ppt_x</p:attrName>
                                          <p:attrName>ppt_y</p:attrName>
                                        </p:attrNameLst>
                                      </p:cBhvr>
                                      <p:rCtr x="7096" y="-27060"/>
                                    </p:animMotion>
                                  </p:childTnLst>
                                </p:cTn>
                              </p:par>
                            </p:childTnLst>
                          </p:cTn>
                        </p:par>
                        <p:par>
                          <p:cTn id="16" fill="hold">
                            <p:stCondLst>
                              <p:cond delay="8000"/>
                            </p:stCondLst>
                            <p:childTnLst>
                              <p:par>
                                <p:cTn id="17" presetID="0" presetClass="path" presetSubtype="0" fill="hold" nodeType="afterEffect">
                                  <p:stCondLst>
                                    <p:cond delay="0"/>
                                  </p:stCondLst>
                                  <p:childTnLst>
                                    <p:animMotion origin="layout" path="M -0.00026 1.48148E-6 C 0.00105 -0.07894 -0.0108 -0.19954 0.00378 -0.23519 C 0.04115 -0.31019 0.07566 -0.37222 0.14571 -0.50741 " pathEditMode="relative" rAng="0" ptsTypes="AAA">
                                      <p:cBhvr>
                                        <p:cTn id="18" dur="2000" fill="hold"/>
                                        <p:tgtEl>
                                          <p:spTgt spid="11"/>
                                        </p:tgtEl>
                                        <p:attrNameLst>
                                          <p:attrName>ppt_x</p:attrName>
                                          <p:attrName>ppt_y</p:attrName>
                                        </p:attrNameLst>
                                      </p:cBhvr>
                                      <p:rCtr x="7135" y="-25370"/>
                                    </p:animMotion>
                                  </p:childTnLst>
                                </p:cTn>
                              </p:par>
                            </p:childTnLst>
                          </p:cTn>
                        </p:par>
                        <p:par>
                          <p:cTn id="19" fill="hold">
                            <p:stCondLst>
                              <p:cond delay="10000"/>
                            </p:stCondLst>
                            <p:childTnLst>
                              <p:par>
                                <p:cTn id="20" presetID="0" presetClass="path" presetSubtype="0" fill="hold" nodeType="afterEffect">
                                  <p:stCondLst>
                                    <p:cond delay="0"/>
                                  </p:stCondLst>
                                  <p:childTnLst>
                                    <p:animMotion origin="layout" path="M -0.00104 -7.40741E-7 C 0.00027 -0.08194 -0.01263 -0.20787 0.00326 -0.24514 C 0.04415 -0.32361 0.04193 -0.33704 0.11836 -0.47824 " pathEditMode="relative" rAng="0" ptsTypes="AAA">
                                      <p:cBhvr>
                                        <p:cTn id="21" dur="2000" fill="hold"/>
                                        <p:tgtEl>
                                          <p:spTgt spid="260"/>
                                        </p:tgtEl>
                                        <p:attrNameLst>
                                          <p:attrName>ppt_x</p:attrName>
                                          <p:attrName>ppt_y</p:attrName>
                                        </p:attrNameLst>
                                      </p:cBhvr>
                                      <p:rCtr x="5781" y="-23912"/>
                                    </p:animMotion>
                                  </p:childTnLst>
                                </p:cTn>
                              </p:par>
                            </p:childTnLst>
                          </p:cTn>
                        </p:par>
                        <p:par>
                          <p:cTn id="22" fill="hold">
                            <p:stCondLst>
                              <p:cond delay="12000"/>
                            </p:stCondLst>
                            <p:childTnLst>
                              <p:par>
                                <p:cTn id="23" presetID="0" presetClass="path" presetSubtype="0" fill="hold" nodeType="afterEffect">
                                  <p:stCondLst>
                                    <p:cond delay="0"/>
                                  </p:stCondLst>
                                  <p:childTnLst>
                                    <p:animMotion origin="layout" path="M 0.2513 -0.83426 L 0.21328 -0.72292 L 0.21328 -0.72292 " pathEditMode="relative" ptsTypes="AAA">
                                      <p:cBhvr>
                                        <p:cTn id="24" dur="2000" fill="hold"/>
                                        <p:tgtEl>
                                          <p:spTgt spid="259"/>
                                        </p:tgtEl>
                                        <p:attrNameLst>
                                          <p:attrName>ppt_x</p:attrName>
                                          <p:attrName>ppt_y</p:attrName>
                                        </p:attrNameLst>
                                      </p:cBhvr>
                                    </p:animMotion>
                                  </p:childTnLst>
                                </p:cTn>
                              </p:par>
                            </p:childTnLst>
                          </p:cTn>
                        </p:par>
                        <p:par>
                          <p:cTn id="25" fill="hold">
                            <p:stCondLst>
                              <p:cond delay="14000"/>
                            </p:stCondLst>
                            <p:childTnLst>
                              <p:par>
                                <p:cTn id="26" presetID="0" presetClass="path" presetSubtype="0" fill="hold" nodeType="afterEffect">
                                  <p:stCondLst>
                                    <p:cond delay="0"/>
                                  </p:stCondLst>
                                  <p:childTnLst>
                                    <p:animMotion origin="layout" path="M 0.21419 -0.72292 L 0.20182 -0.66945 " pathEditMode="relative" ptsTypes="AA">
                                      <p:cBhvr>
                                        <p:cTn id="27" dur="2000" fill="hold"/>
                                        <p:tgtEl>
                                          <p:spTgt spid="259"/>
                                        </p:tgtEl>
                                        <p:attrNameLst>
                                          <p:attrName>ppt_x</p:attrName>
                                          <p:attrName>ppt_y</p:attrName>
                                        </p:attrNameLst>
                                      </p:cBhvr>
                                    </p:animMotion>
                                  </p:childTnLst>
                                </p:cTn>
                              </p:par>
                              <p:par>
                                <p:cTn id="28" presetID="0" presetClass="path" presetSubtype="0" fill="hold" nodeType="withEffect">
                                  <p:stCondLst>
                                    <p:cond delay="0"/>
                                  </p:stCondLst>
                                  <p:childTnLst>
                                    <p:animMotion origin="layout" path="M 0.21576 -0.65764 L 0.20612 -0.61366 L 0.20612 -0.61366 " pathEditMode="relative" ptsTypes="AAA">
                                      <p:cBhvr>
                                        <p:cTn id="29" dur="2000" fill="hold"/>
                                        <p:tgtEl>
                                          <p:spTgt spid="9"/>
                                        </p:tgtEl>
                                        <p:attrNameLst>
                                          <p:attrName>ppt_x</p:attrName>
                                          <p:attrName>ppt_y</p:attrName>
                                        </p:attrNameLst>
                                      </p:cBhvr>
                                    </p:animMotion>
                                  </p:childTnLst>
                                </p:cTn>
                              </p:par>
                            </p:childTnLst>
                          </p:cTn>
                        </p:par>
                        <p:par>
                          <p:cTn id="30" fill="hold">
                            <p:stCondLst>
                              <p:cond delay="16000"/>
                            </p:stCondLst>
                            <p:childTnLst>
                              <p:par>
                                <p:cTn id="31" presetID="0" presetClass="path" presetSubtype="0" accel="50000" decel="50000" fill="hold" nodeType="afterEffect">
                                  <p:stCondLst>
                                    <p:cond delay="0"/>
                                  </p:stCondLst>
                                  <p:childTnLst>
                                    <p:animMotion origin="layout" path="M 0.15143 -0.6581 L 0.13906 -0.62569 " pathEditMode="relative" ptsTypes="AA">
                                      <p:cBhvr>
                                        <p:cTn id="32" dur="2000" fill="hold"/>
                                        <p:tgtEl>
                                          <p:spTgt spid="258"/>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20221 -0.66945 L 0.19297 -0.63889 " pathEditMode="relative" ptsTypes="AA">
                                      <p:cBhvr>
                                        <p:cTn id="34" dur="2000" fill="hold"/>
                                        <p:tgtEl>
                                          <p:spTgt spid="259"/>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20534 -0.61204 L 0.19558 -0.5875 " pathEditMode="relative" ptsTypes="AA">
                                      <p:cBhvr>
                                        <p:cTn id="36" dur="2000" fill="hold"/>
                                        <p:tgtEl>
                                          <p:spTgt spid="9"/>
                                        </p:tgtEl>
                                        <p:attrNameLst>
                                          <p:attrName>ppt_x</p:attrName>
                                          <p:attrName>ppt_y</p:attrName>
                                        </p:attrNameLst>
                                      </p:cBhvr>
                                    </p:animMotion>
                                  </p:childTnLst>
                                </p:cTn>
                              </p:par>
                            </p:childTnLst>
                          </p:cTn>
                        </p:par>
                        <p:par>
                          <p:cTn id="37" fill="hold">
                            <p:stCondLst>
                              <p:cond delay="18000"/>
                            </p:stCondLst>
                            <p:childTnLst>
                              <p:par>
                                <p:cTn id="38" presetID="0" presetClass="path" presetSubtype="0" accel="50000" decel="50000" fill="hold" nodeType="afterEffect">
                                  <p:stCondLst>
                                    <p:cond delay="0"/>
                                  </p:stCondLst>
                                  <p:childTnLst>
                                    <p:animMotion origin="layout" path="M 0.14401 -0.54074 L 0.12682 -0.50602 " pathEditMode="relative" ptsTypes="AA">
                                      <p:cBhvr>
                                        <p:cTn id="39" dur="2000" fill="hold"/>
                                        <p:tgtEl>
                                          <p:spTgt spid="12"/>
                                        </p:tgtEl>
                                        <p:attrNameLst>
                                          <p:attrName>ppt_x</p:attrName>
                                          <p:attrName>ppt_y</p:attrName>
                                        </p:attrNameLst>
                                      </p:cBhvr>
                                    </p:animMotion>
                                  </p:childTnLst>
                                </p:cTn>
                              </p:par>
                              <p:par>
                                <p:cTn id="40" presetID="0" presetClass="path" presetSubtype="0" accel="50000" decel="50000" fill="hold" nodeType="withEffect">
                                  <p:stCondLst>
                                    <p:cond delay="0"/>
                                  </p:stCondLst>
                                  <p:childTnLst>
                                    <p:animMotion origin="layout" path="M 0.13906 -0.62569 L 0.12448 -0.59004 " pathEditMode="relative" rAng="0" ptsTypes="AA">
                                      <p:cBhvr>
                                        <p:cTn id="41" dur="2000" fill="hold"/>
                                        <p:tgtEl>
                                          <p:spTgt spid="258"/>
                                        </p:tgtEl>
                                        <p:attrNameLst>
                                          <p:attrName>ppt_x</p:attrName>
                                          <p:attrName>ppt_y</p:attrName>
                                        </p:attrNameLst>
                                      </p:cBhvr>
                                      <p:rCtr x="-729" y="1782"/>
                                    </p:animMotion>
                                  </p:childTnLst>
                                </p:cTn>
                              </p:par>
                              <p:par>
                                <p:cTn id="42" presetID="0" presetClass="path" presetSubtype="0" accel="50000" decel="50000" fill="hold" nodeType="withEffect">
                                  <p:stCondLst>
                                    <p:cond delay="0"/>
                                  </p:stCondLst>
                                  <p:childTnLst>
                                    <p:animMotion origin="layout" path="M 0.19388 -0.63889 L 0.16849 -0.60186 " pathEditMode="relative" rAng="0" ptsTypes="AA">
                                      <p:cBhvr>
                                        <p:cTn id="43" dur="2000" fill="hold"/>
                                        <p:tgtEl>
                                          <p:spTgt spid="259"/>
                                        </p:tgtEl>
                                        <p:attrNameLst>
                                          <p:attrName>ppt_x</p:attrName>
                                          <p:attrName>ppt_y</p:attrName>
                                        </p:attrNameLst>
                                      </p:cBhvr>
                                      <p:rCtr x="-1276" y="1852"/>
                                    </p:animMotion>
                                  </p:childTnLst>
                                </p:cTn>
                              </p:par>
                              <p:par>
                                <p:cTn id="44" presetID="0" presetClass="path" presetSubtype="0" accel="50000" decel="50000" fill="hold" nodeType="withEffect">
                                  <p:stCondLst>
                                    <p:cond delay="0"/>
                                  </p:stCondLst>
                                  <p:childTnLst>
                                    <p:animMotion origin="layout" path="M 0.19558 -0.58495 L 0.17644 -0.54074 " pathEditMode="relative" rAng="0" ptsTypes="AA">
                                      <p:cBhvr>
                                        <p:cTn id="45" dur="2000" fill="hold"/>
                                        <p:tgtEl>
                                          <p:spTgt spid="9"/>
                                        </p:tgtEl>
                                        <p:attrNameLst>
                                          <p:attrName>ppt_x</p:attrName>
                                          <p:attrName>ppt_y</p:attrName>
                                        </p:attrNameLst>
                                      </p:cBhvr>
                                      <p:rCtr x="-964" y="2199"/>
                                    </p:animMotion>
                                  </p:childTnLst>
                                </p:cTn>
                              </p:par>
                            </p:childTnLst>
                          </p:cTn>
                        </p:par>
                        <p:par>
                          <p:cTn id="46" fill="hold">
                            <p:stCondLst>
                              <p:cond delay="20000"/>
                            </p:stCondLst>
                            <p:childTnLst>
                              <p:par>
                                <p:cTn id="47" presetID="0" presetClass="path" presetSubtype="0" accel="50000" decel="50000" fill="hold" nodeType="afterEffect">
                                  <p:stCondLst>
                                    <p:cond delay="0"/>
                                  </p:stCondLst>
                                  <p:childTnLst>
                                    <p:animMotion origin="layout" path="M 0.14506 -0.50741 L 0.13425 -0.47083 " pathEditMode="relative" ptsTypes="AA">
                                      <p:cBhvr>
                                        <p:cTn id="48" dur="2000" fill="hold"/>
                                        <p:tgtEl>
                                          <p:spTgt spid="11"/>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12721 -0.50602 L 0.10859 -0.46412 " pathEditMode="relative" rAng="0" ptsTypes="AA">
                                      <p:cBhvr>
                                        <p:cTn id="50" dur="2000" fill="hold"/>
                                        <p:tgtEl>
                                          <p:spTgt spid="12"/>
                                        </p:tgtEl>
                                        <p:attrNameLst>
                                          <p:attrName>ppt_x</p:attrName>
                                          <p:attrName>ppt_y</p:attrName>
                                        </p:attrNameLst>
                                      </p:cBhvr>
                                      <p:rCtr x="-938" y="2083"/>
                                    </p:animMotion>
                                  </p:childTnLst>
                                </p:cTn>
                              </p:par>
                              <p:par>
                                <p:cTn id="51" presetID="0" presetClass="path" presetSubtype="0" accel="50000" decel="50000" fill="hold" nodeType="withEffect">
                                  <p:stCondLst>
                                    <p:cond delay="0"/>
                                  </p:stCondLst>
                                  <p:childTnLst>
                                    <p:animMotion origin="layout" path="M 0.1767 -0.54074 L 0.15964 -0.49861 " pathEditMode="relative" rAng="0" ptsTypes="AA">
                                      <p:cBhvr>
                                        <p:cTn id="52" dur="2000" fill="hold"/>
                                        <p:tgtEl>
                                          <p:spTgt spid="9"/>
                                        </p:tgtEl>
                                        <p:attrNameLst>
                                          <p:attrName>ppt_x</p:attrName>
                                          <p:attrName>ppt_y</p:attrName>
                                        </p:attrNameLst>
                                      </p:cBhvr>
                                      <p:rCtr x="-859" y="2106"/>
                                    </p:animMotion>
                                  </p:childTnLst>
                                </p:cTn>
                              </p:par>
                              <p:par>
                                <p:cTn id="53" presetID="0" presetClass="path" presetSubtype="0" accel="50000" decel="50000" fill="hold" nodeType="withEffect">
                                  <p:stCondLst>
                                    <p:cond delay="0"/>
                                  </p:stCondLst>
                                  <p:childTnLst>
                                    <p:animMotion origin="layout" path="M 0.12448 -0.58819 L 0.11211 -0.53588 " pathEditMode="relative" rAng="0" ptsTypes="AA">
                                      <p:cBhvr>
                                        <p:cTn id="54" dur="2000" fill="hold"/>
                                        <p:tgtEl>
                                          <p:spTgt spid="258"/>
                                        </p:tgtEl>
                                        <p:attrNameLst>
                                          <p:attrName>ppt_x</p:attrName>
                                          <p:attrName>ppt_y</p:attrName>
                                        </p:attrNameLst>
                                      </p:cBhvr>
                                      <p:rCtr x="-625" y="2616"/>
                                    </p:animMotion>
                                  </p:childTnLst>
                                </p:cTn>
                              </p:par>
                              <p:par>
                                <p:cTn id="55" presetID="0" presetClass="path" presetSubtype="0" accel="50000" decel="50000" fill="hold" nodeType="withEffect">
                                  <p:stCondLst>
                                    <p:cond delay="0"/>
                                  </p:stCondLst>
                                  <p:childTnLst>
                                    <p:animMotion origin="layout" path="M 0.1681 -0.60093 L 0.15065 -0.54398 " pathEditMode="relative" rAng="0" ptsTypes="AA">
                                      <p:cBhvr>
                                        <p:cTn id="56" dur="2000" fill="hold"/>
                                        <p:tgtEl>
                                          <p:spTgt spid="259"/>
                                        </p:tgtEl>
                                        <p:attrNameLst>
                                          <p:attrName>ppt_x</p:attrName>
                                          <p:attrName>ppt_y</p:attrName>
                                        </p:attrNameLst>
                                      </p:cBhvr>
                                      <p:rCtr x="-872" y="2847"/>
                                    </p:animMotion>
                                  </p:childTnLst>
                                </p:cTn>
                              </p:par>
                            </p:childTnLst>
                          </p:cTn>
                        </p:par>
                        <p:par>
                          <p:cTn id="57" fill="hold">
                            <p:stCondLst>
                              <p:cond delay="22000"/>
                            </p:stCondLst>
                            <p:childTnLst>
                              <p:par>
                                <p:cTn id="58" presetID="1" presetClass="exit" presetSubtype="0" fill="hold" nodeType="afterEffect">
                                  <p:stCondLst>
                                    <p:cond delay="0"/>
                                  </p:stCondLst>
                                  <p:childTnLst>
                                    <p:set>
                                      <p:cBhvr>
                                        <p:cTn id="59" dur="1" fill="hold">
                                          <p:stCondLst>
                                            <p:cond delay="0"/>
                                          </p:stCondLst>
                                        </p:cTn>
                                        <p:tgtEl>
                                          <p:spTgt spid="1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12"/>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58"/>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59"/>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260"/>
                                        </p:tgtEl>
                                        <p:attrNameLst>
                                          <p:attrName>style.visibility</p:attrName>
                                        </p:attrNameLst>
                                      </p:cBhvr>
                                      <p:to>
                                        <p:strVal val="hidden"/>
                                      </p:to>
                                    </p:set>
                                  </p:childTnLst>
                                </p:cTn>
                              </p:par>
                              <p:par>
                                <p:cTn id="70" presetID="1" presetClass="entr" presetSubtype="0" fill="hold" nodeType="withEffect">
                                  <p:stCondLst>
                                    <p:cond delay="0"/>
                                  </p:stCondLst>
                                  <p:childTnLst>
                                    <p:set>
                                      <p:cBhvr>
                                        <p:cTn id="71" dur="1" fill="hold">
                                          <p:stCondLst>
                                            <p:cond delay="0"/>
                                          </p:stCondLst>
                                        </p:cTn>
                                        <p:tgtEl>
                                          <p:spTgt spid="268"/>
                                        </p:tgtEl>
                                        <p:attrNameLst>
                                          <p:attrName>style.visibility</p:attrName>
                                        </p:attrNameLst>
                                      </p:cBhvr>
                                      <p:to>
                                        <p:strVal val="visible"/>
                                      </p:to>
                                    </p:set>
                                  </p:childTnLst>
                                </p:cTn>
                              </p:par>
                            </p:childTnLst>
                          </p:cTn>
                        </p:par>
                        <p:par>
                          <p:cTn id="72" fill="hold">
                            <p:stCondLst>
                              <p:cond delay="22000"/>
                            </p:stCondLst>
                            <p:childTnLst>
                              <p:par>
                                <p:cTn id="73" presetID="0" presetClass="path" presetSubtype="0" accel="50000" decel="50000" fill="hold" nodeType="afterEffect">
                                  <p:stCondLst>
                                    <p:cond delay="0"/>
                                  </p:stCondLst>
                                  <p:childTnLst>
                                    <p:animMotion origin="layout" path="M 0.01302 -0.02361 C -0.0142 0.04884 -0.06797 0.18171 -0.07318 0.21181 C -0.07839 0.24283 -0.08151 0.37685 -0.08099 0.46644 " pathEditMode="relative" rAng="0" ptsTypes="AAA">
                                      <p:cBhvr>
                                        <p:cTn id="74" dur="2000" fill="hold"/>
                                        <p:tgtEl>
                                          <p:spTgt spid="268"/>
                                        </p:tgtEl>
                                        <p:attrNameLst>
                                          <p:attrName>ppt_x</p:attrName>
                                          <p:attrName>ppt_y</p:attrName>
                                        </p:attrNameLst>
                                      </p:cBhvr>
                                      <p:rCtr x="-4714" y="24491"/>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69">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69">
                                            <p:txEl>
                                              <p:pRg st="1" end="1"/>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8D618-C9DC-4E75-B445-6ADB1B080E2E}"/>
              </a:ext>
            </a:extLst>
          </p:cNvPr>
          <p:cNvSpPr>
            <a:spLocks noGrp="1"/>
          </p:cNvSpPr>
          <p:nvPr>
            <p:ph type="title"/>
          </p:nvPr>
        </p:nvSpPr>
        <p:spPr/>
        <p:txBody>
          <a:bodyPr/>
          <a:lstStyle/>
          <a:p>
            <a:r>
              <a:rPr lang="en-US" dirty="0"/>
              <a:t>We need an animation illustrating the </a:t>
            </a:r>
            <a:r>
              <a:rPr lang="en-US" dirty="0" err="1"/>
              <a:t>AguaClarifier</a:t>
            </a:r>
            <a:endParaRPr lang="en-US" dirty="0"/>
          </a:p>
        </p:txBody>
      </p:sp>
      <p:sp>
        <p:nvSpPr>
          <p:cNvPr id="3" name="Content Placeholder 2">
            <a:extLst>
              <a:ext uri="{FF2B5EF4-FFF2-40B4-BE49-F238E27FC236}">
                <a16:creationId xmlns:a16="http://schemas.microsoft.com/office/drawing/2014/main" id="{87589514-07A2-4F24-BFFB-38E6AC7B5EC8}"/>
              </a:ext>
            </a:extLst>
          </p:cNvPr>
          <p:cNvSpPr>
            <a:spLocks noGrp="1"/>
          </p:cNvSpPr>
          <p:nvPr>
            <p:ph idx="1"/>
          </p:nvPr>
        </p:nvSpPr>
        <p:spPr/>
        <p:txBody>
          <a:bodyPr/>
          <a:lstStyle/>
          <a:p>
            <a:r>
              <a:rPr lang="en-US" dirty="0"/>
              <a:t>Steady state</a:t>
            </a:r>
          </a:p>
          <a:p>
            <a:r>
              <a:rPr lang="en-US" dirty="0"/>
              <a:t>Show view similar to sed tank slice we use for research</a:t>
            </a:r>
          </a:p>
          <a:p>
            <a:r>
              <a:rPr lang="en-US" dirty="0"/>
              <a:t>Concepts</a:t>
            </a:r>
          </a:p>
          <a:p>
            <a:pPr marL="571500" lvl="1" indent="-171450">
              <a:buFont typeface="Arial" panose="020B0604020202020204" pitchFamily="34" charset="0"/>
              <a:buChar char="•"/>
            </a:pPr>
            <a:r>
              <a:rPr lang="en-US" dirty="0"/>
              <a:t>Full size Flocculator flocs go to plate settlers, slide, combine breakup from gravity and settle in the floc filter</a:t>
            </a:r>
          </a:p>
          <a:p>
            <a:pPr marL="571500" lvl="1" indent="-171450">
              <a:buFont typeface="Arial" panose="020B0604020202020204" pitchFamily="34" charset="0"/>
              <a:buChar char="•"/>
            </a:pPr>
            <a:r>
              <a:rPr lang="en-US" dirty="0"/>
              <a:t>Tiny flocs travel up through floc filter and at some point go into a floc where they attach</a:t>
            </a:r>
          </a:p>
          <a:p>
            <a:pPr marL="571500" lvl="1" indent="-171450">
              <a:buFont typeface="Arial" panose="020B0604020202020204" pitchFamily="34" charset="0"/>
              <a:buChar char="•"/>
            </a:pPr>
            <a:r>
              <a:rPr lang="en-US" dirty="0"/>
              <a:t> Excess flocs go to the floc hopper. Not sure if we should show the weir or a chimney</a:t>
            </a:r>
          </a:p>
          <a:p>
            <a:endParaRPr lang="en-US" dirty="0"/>
          </a:p>
        </p:txBody>
      </p:sp>
    </p:spTree>
    <p:extLst>
      <p:ext uri="{BB962C8B-B14F-4D97-AF65-F5344CB8AC3E}">
        <p14:creationId xmlns:p14="http://schemas.microsoft.com/office/powerpoint/2010/main" val="117574063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Filtration Ideas</a:t>
            </a:r>
          </a:p>
        </p:txBody>
      </p:sp>
      <p:sp>
        <p:nvSpPr>
          <p:cNvPr id="3" name="Content Placeholder 2"/>
          <p:cNvSpPr>
            <a:spLocks noGrp="1"/>
          </p:cNvSpPr>
          <p:nvPr>
            <p:ph idx="1"/>
          </p:nvPr>
        </p:nvSpPr>
        <p:spPr/>
        <p:txBody>
          <a:bodyPr/>
          <a:lstStyle/>
          <a:p>
            <a:r>
              <a:rPr lang="en-US" dirty="0"/>
              <a:t>Floc filter is a high concentration of flocs that are remaining relatively stationary in a uniform upward flow</a:t>
            </a:r>
          </a:p>
          <a:p>
            <a:r>
              <a:rPr lang="en-US" dirty="0"/>
              <a:t>The upward flow is carrying small particles with terminal velocities that are smaller than the upward velocity</a:t>
            </a:r>
          </a:p>
          <a:p>
            <a:r>
              <a:rPr lang="en-US" dirty="0"/>
              <a:t>Some fraction of the flow goes right through the flocs where they can collide and attach to particles inside the floc</a:t>
            </a:r>
          </a:p>
          <a:p>
            <a:r>
              <a:rPr lang="en-US" dirty="0"/>
              <a:t>The flocs in the floc filter have finite capacity for capturing incoming particles</a:t>
            </a:r>
          </a:p>
          <a:p>
            <a:endParaRPr lang="en-US" dirty="0"/>
          </a:p>
        </p:txBody>
      </p:sp>
    </p:spTree>
    <p:extLst>
      <p:ext uri="{BB962C8B-B14F-4D97-AF65-F5344CB8AC3E}">
        <p14:creationId xmlns:p14="http://schemas.microsoft.com/office/powerpoint/2010/main" val="1191156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345474" y="5816376"/>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floc filter Research</a:t>
            </a:r>
          </a:p>
        </p:txBody>
      </p:sp>
      <p:sp>
        <p:nvSpPr>
          <p:cNvPr id="4" name="AutoShape 2"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https://mail-attachment.googleusercontent.com/attachment/u/0/?ui=2&amp;ik=4132c39bb2&amp;view=att&amp;th=13f441e96c88c9ab&amp;attid=0.1&amp;disp=inline&amp;safe=1&amp;zw&amp;saduie=AG9B_P_b6rSed0nIYgcE4vMDVOjB&amp;sadet=1371239287471&amp;sads=hGUwoc9He4SkPrqP-wBAQSDRvsQ"/>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4049544" y="1439862"/>
            <a:ext cx="643993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IMG_3307a"/>
          <p:cNvPicPr>
            <a:picLocks noGrp="1" noChangeAspect="1"/>
          </p:cNvPicPr>
          <p:nvPr isPhoto="1"/>
        </p:nvPicPr>
        <p:blipFill>
          <a:blip r:embed="rId3" cstate="print">
            <a:lum/>
            <a:extLst>
              <a:ext uri="{28A0092B-C50C-407E-A947-70E740481C1C}">
                <a14:useLocalDpi xmlns:a14="http://schemas.microsoft.com/office/drawing/2010/main" val="0"/>
              </a:ext>
            </a:extLst>
          </a:blip>
          <a:stretch>
            <a:fillRect/>
          </a:stretch>
        </p:blipFill>
        <p:spPr>
          <a:xfrm>
            <a:off x="1345474" y="2993847"/>
            <a:ext cx="2590800" cy="3883503"/>
          </a:xfrm>
          <a:prstGeom prst="rect">
            <a:avLst/>
          </a:prstGeom>
          <a:noFill/>
          <a:ln>
            <a:noFill/>
          </a:ln>
        </p:spPr>
      </p:pic>
      <p:sp>
        <p:nvSpPr>
          <p:cNvPr id="3" name="Freeform 2"/>
          <p:cNvSpPr/>
          <p:nvPr/>
        </p:nvSpPr>
        <p:spPr>
          <a:xfrm>
            <a:off x="1541417" y="3751090"/>
            <a:ext cx="627841" cy="1738184"/>
          </a:xfrm>
          <a:custGeom>
            <a:avLst/>
            <a:gdLst>
              <a:gd name="connsiteX0" fmla="*/ 0 w 477795"/>
              <a:gd name="connsiteY0" fmla="*/ 8238 h 1738184"/>
              <a:gd name="connsiteX1" fmla="*/ 0 w 477795"/>
              <a:gd name="connsiteY1" fmla="*/ 1070919 h 1738184"/>
              <a:gd name="connsiteX2" fmla="*/ 477795 w 477795"/>
              <a:gd name="connsiteY2" fmla="*/ 1738184 h 1738184"/>
              <a:gd name="connsiteX3" fmla="*/ 469557 w 477795"/>
              <a:gd name="connsiteY3" fmla="*/ 0 h 1738184"/>
              <a:gd name="connsiteX4" fmla="*/ 0 w 477795"/>
              <a:gd name="connsiteY4" fmla="*/ 8238 h 1738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795" h="1738184">
                <a:moveTo>
                  <a:pt x="0" y="8238"/>
                </a:moveTo>
                <a:lnTo>
                  <a:pt x="0" y="1070919"/>
                </a:lnTo>
                <a:lnTo>
                  <a:pt x="477795" y="1738184"/>
                </a:lnTo>
                <a:lnTo>
                  <a:pt x="469557" y="0"/>
                </a:lnTo>
                <a:lnTo>
                  <a:pt x="0" y="8238"/>
                </a:lnTo>
                <a:close/>
              </a:path>
            </a:pathLst>
          </a:cu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5216" y="1516062"/>
            <a:ext cx="1971316" cy="1454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778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00209 -1.11111E-6 L 0.53815 -0.00393 " pathEditMode="relative" rAng="0" ptsTypes="AA">
                                      <p:cBhvr>
                                        <p:cTn id="14" dur="2000" fill="hold"/>
                                        <p:tgtEl>
                                          <p:spTgt spid="3"/>
                                        </p:tgtEl>
                                        <p:attrNameLst>
                                          <p:attrName>ppt_x</p:attrName>
                                          <p:attrName>ppt_y</p:attrName>
                                        </p:attrNameLst>
                                      </p:cBhvr>
                                      <p:rCtr x="26797"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6" name="Picture 2" descr="C:\Users\aguaclara\Downloads\phot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5168" y="809680"/>
            <a:ext cx="1943100" cy="523220"/>
          </a:xfrm>
          <a:prstGeom prst="rect">
            <a:avLst/>
          </a:prstGeom>
          <a:noFill/>
        </p:spPr>
        <p:txBody>
          <a:bodyPr wrap="square" rtlCol="0">
            <a:spAutoFit/>
          </a:bodyPr>
          <a:lstStyle/>
          <a:p>
            <a:r>
              <a:rPr lang="en-US" b="1" dirty="0"/>
              <a:t>Flocculator</a:t>
            </a:r>
          </a:p>
        </p:txBody>
      </p:sp>
      <p:cxnSp>
        <p:nvCxnSpPr>
          <p:cNvPr id="6" name="Straight Arrow Connector 5"/>
          <p:cNvCxnSpPr>
            <a:stCxn id="4" idx="2"/>
          </p:cNvCxnSpPr>
          <p:nvPr/>
        </p:nvCxnSpPr>
        <p:spPr bwMode="auto">
          <a:xfrm>
            <a:off x="2656718" y="1332900"/>
            <a:ext cx="933450" cy="1337846"/>
          </a:xfrm>
          <a:prstGeom prst="straightConnector1">
            <a:avLst/>
          </a:prstGeom>
          <a:solidFill>
            <a:schemeClr val="accent1"/>
          </a:solidFill>
          <a:ln w="38100" cap="flat" cmpd="sng" algn="ctr">
            <a:solidFill>
              <a:srgbClr val="FF0000"/>
            </a:solidFill>
            <a:prstDash val="solid"/>
            <a:round/>
            <a:headEnd type="none" w="lg" len="med"/>
            <a:tailEnd type="arrow"/>
          </a:ln>
          <a:effectLst/>
        </p:spPr>
      </p:cxnSp>
      <p:sp>
        <p:nvSpPr>
          <p:cNvPr id="7" name="Rectangle 6"/>
          <p:cNvSpPr/>
          <p:nvPr/>
        </p:nvSpPr>
        <p:spPr bwMode="auto">
          <a:xfrm>
            <a:off x="3628268" y="2670746"/>
            <a:ext cx="2120900" cy="3276600"/>
          </a:xfrm>
          <a:prstGeom prst="rect">
            <a:avLst/>
          </a:prstGeom>
          <a:noFill/>
          <a:ln w="57150">
            <a:solidFill>
              <a:srgbClr val="FF0000"/>
            </a:solidFill>
            <a:headEnd type="none" w="lg" len="med"/>
            <a:tailEnd type="none" w="lg"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sp>
        <p:nvSpPr>
          <p:cNvPr id="11" name="TextBox 10"/>
          <p:cNvSpPr txBox="1"/>
          <p:nvPr/>
        </p:nvSpPr>
        <p:spPr>
          <a:xfrm>
            <a:off x="8204198" y="5830669"/>
            <a:ext cx="2387601" cy="523220"/>
          </a:xfrm>
          <a:prstGeom prst="rect">
            <a:avLst/>
          </a:prstGeom>
          <a:noFill/>
        </p:spPr>
        <p:txBody>
          <a:bodyPr wrap="square" rtlCol="0">
            <a:spAutoFit/>
          </a:bodyPr>
          <a:lstStyle/>
          <a:p>
            <a:r>
              <a:rPr lang="en-US" b="1" dirty="0"/>
              <a:t>floc filter</a:t>
            </a:r>
          </a:p>
        </p:txBody>
      </p:sp>
      <p:sp>
        <p:nvSpPr>
          <p:cNvPr id="12" name="Rectangle 11"/>
          <p:cNvSpPr/>
          <p:nvPr/>
        </p:nvSpPr>
        <p:spPr bwMode="auto">
          <a:xfrm>
            <a:off x="6096000" y="2590800"/>
            <a:ext cx="1295400" cy="2667000"/>
          </a:xfrm>
          <a:prstGeom prst="rect">
            <a:avLst/>
          </a:prstGeom>
          <a:noFill/>
          <a:ln w="38100" cap="flat" cmpd="sng" algn="ctr">
            <a:solidFill>
              <a:srgbClr val="92D050"/>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4" name="Straight Arrow Connector 13"/>
          <p:cNvCxnSpPr>
            <a:stCxn id="11" idx="1"/>
          </p:cNvCxnSpPr>
          <p:nvPr/>
        </p:nvCxnSpPr>
        <p:spPr bwMode="auto">
          <a:xfrm flipH="1" flipV="1">
            <a:off x="7391402" y="5257803"/>
            <a:ext cx="812796" cy="834476"/>
          </a:xfrm>
          <a:prstGeom prst="straightConnector1">
            <a:avLst/>
          </a:prstGeom>
          <a:solidFill>
            <a:schemeClr val="accent1"/>
          </a:solidFill>
          <a:ln w="38100" cap="flat" cmpd="sng" algn="ctr">
            <a:solidFill>
              <a:srgbClr val="92D050"/>
            </a:solidFill>
            <a:prstDash val="solid"/>
            <a:round/>
            <a:headEnd type="none" w="lg" len="med"/>
            <a:tailEnd type="arrow"/>
          </a:ln>
          <a:effectLst/>
        </p:spPr>
      </p:cxnSp>
      <p:sp>
        <p:nvSpPr>
          <p:cNvPr id="15" name="TextBox 14"/>
          <p:cNvSpPr txBox="1"/>
          <p:nvPr/>
        </p:nvSpPr>
        <p:spPr>
          <a:xfrm>
            <a:off x="4493260" y="421511"/>
            <a:ext cx="1925798" cy="954107"/>
          </a:xfrm>
          <a:prstGeom prst="rect">
            <a:avLst/>
          </a:prstGeom>
          <a:noFill/>
        </p:spPr>
        <p:txBody>
          <a:bodyPr wrap="square" rtlCol="0">
            <a:spAutoFit/>
          </a:bodyPr>
          <a:lstStyle/>
          <a:p>
            <a:r>
              <a:rPr lang="en-US" b="1" dirty="0"/>
              <a:t>Tube Settlers</a:t>
            </a:r>
          </a:p>
        </p:txBody>
      </p:sp>
      <p:sp>
        <p:nvSpPr>
          <p:cNvPr id="17" name="Parallelogram 16"/>
          <p:cNvSpPr/>
          <p:nvPr/>
        </p:nvSpPr>
        <p:spPr bwMode="auto">
          <a:xfrm>
            <a:off x="6323760" y="421511"/>
            <a:ext cx="1978952" cy="1987729"/>
          </a:xfrm>
          <a:prstGeom prst="parallelogram">
            <a:avLst>
              <a:gd name="adj" fmla="val 53507"/>
            </a:avLst>
          </a:prstGeom>
          <a:noFill/>
          <a:ln w="38100" cap="flat" cmpd="sng" algn="ctr">
            <a:solidFill>
              <a:srgbClr val="FFFF0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Century Gothic" pitchFamily="34" charset="0"/>
              <a:cs typeface="Arial" charset="0"/>
            </a:endParaRPr>
          </a:p>
        </p:txBody>
      </p:sp>
      <p:cxnSp>
        <p:nvCxnSpPr>
          <p:cNvPr id="19" name="Straight Arrow Connector 18"/>
          <p:cNvCxnSpPr>
            <a:endCxn id="17" idx="5"/>
          </p:cNvCxnSpPr>
          <p:nvPr/>
        </p:nvCxnSpPr>
        <p:spPr bwMode="auto">
          <a:xfrm>
            <a:off x="5634992" y="898564"/>
            <a:ext cx="1218207" cy="516812"/>
          </a:xfrm>
          <a:prstGeom prst="straightConnector1">
            <a:avLst/>
          </a:prstGeom>
          <a:solidFill>
            <a:schemeClr val="accent1"/>
          </a:solidFill>
          <a:ln w="38100" cap="flat" cmpd="sng" algn="ctr">
            <a:solidFill>
              <a:srgbClr val="FFFF00"/>
            </a:solidFill>
            <a:prstDash val="solid"/>
            <a:round/>
            <a:headEnd type="none" w="lg" len="med"/>
            <a:tailEnd type="arrow"/>
          </a:ln>
          <a:effectLst/>
        </p:spPr>
      </p:cxnSp>
      <p:sp>
        <p:nvSpPr>
          <p:cNvPr id="20" name="TextBox 19"/>
          <p:cNvSpPr txBox="1"/>
          <p:nvPr/>
        </p:nvSpPr>
        <p:spPr>
          <a:xfrm>
            <a:off x="10639579" y="2715429"/>
            <a:ext cx="1580842" cy="954107"/>
          </a:xfrm>
          <a:prstGeom prst="rect">
            <a:avLst/>
          </a:prstGeom>
          <a:solidFill>
            <a:schemeClr val="accent5">
              <a:lumMod val="40000"/>
              <a:lumOff val="60000"/>
            </a:schemeClr>
          </a:solidFill>
        </p:spPr>
        <p:txBody>
          <a:bodyPr wrap="square" rtlCol="0">
            <a:spAutoFit/>
          </a:bodyPr>
          <a:lstStyle/>
          <a:p>
            <a:r>
              <a:rPr lang="en-US" dirty="0"/>
              <a:t>No sand filter….</a:t>
            </a:r>
          </a:p>
        </p:txBody>
      </p:sp>
    </p:spTree>
    <p:extLst>
      <p:ext uri="{BB962C8B-B14F-4D97-AF65-F5344CB8AC3E}">
        <p14:creationId xmlns:p14="http://schemas.microsoft.com/office/powerpoint/2010/main" val="5231158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11" grpId="0"/>
      <p:bldP spid="12" grpId="0" animBg="1"/>
      <p:bldP spid="15" grpId="0"/>
      <p:bldP spid="17"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Online Media 1">
            <a:hlinkClick r:id="" action="ppaction://media"/>
            <a:extLst>
              <a:ext uri="{FF2B5EF4-FFF2-40B4-BE49-F238E27FC236}">
                <a16:creationId xmlns:a16="http://schemas.microsoft.com/office/drawing/2014/main" id="{DE470F50-AB4C-48C6-9DE2-82737E6DA2AD}"/>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D40AE241-4B3B-458F-BDC4-BD5BB123A102}"/>
              </a:ext>
            </a:extLst>
          </p:cNvPr>
          <p:cNvPicPr>
            <a:picLocks noChangeAspect="1"/>
          </p:cNvPicPr>
          <p:nvPr/>
        </p:nvPicPr>
        <p:blipFill>
          <a:blip r:embed="rId5"/>
          <a:stretch>
            <a:fillRect/>
          </a:stretch>
        </p:blipFill>
        <p:spPr>
          <a:xfrm>
            <a:off x="1911458" y="0"/>
            <a:ext cx="8369084" cy="6858000"/>
          </a:xfrm>
          <a:prstGeom prst="rect">
            <a:avLst/>
          </a:prstGeom>
        </p:spPr>
      </p:pic>
    </p:spTree>
    <p:extLst>
      <p:ext uri="{BB962C8B-B14F-4D97-AF65-F5344CB8AC3E}">
        <p14:creationId xmlns:p14="http://schemas.microsoft.com/office/powerpoint/2010/main" val="271868378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889338" cy="1143000"/>
          </a:xfrm>
        </p:spPr>
        <p:txBody>
          <a:bodyPr/>
          <a:lstStyle/>
          <a:p>
            <a:r>
              <a:rPr lang="en-US" dirty="0"/>
              <a:t>How do floc filters form?</a:t>
            </a:r>
          </a:p>
        </p:txBody>
      </p:sp>
      <p:sp>
        <p:nvSpPr>
          <p:cNvPr id="7" name="Content Placeholder 6"/>
          <p:cNvSpPr>
            <a:spLocks noGrp="1"/>
          </p:cNvSpPr>
          <p:nvPr>
            <p:ph idx="1"/>
          </p:nvPr>
        </p:nvSpPr>
        <p:spPr/>
        <p:txBody>
          <a:bodyPr/>
          <a:lstStyle/>
          <a:p>
            <a:r>
              <a:rPr lang="en-US" dirty="0"/>
              <a:t>Flocculator flocs are captured by the plate settlers and they form larger flocs as they slide back into the floc filter</a:t>
            </a:r>
          </a:p>
          <a:p>
            <a:r>
              <a:rPr lang="en-US" dirty="0"/>
              <a:t>The concentration of these larger flocs slowly increases and they begin colliding and attaching to each other in the floc filter zone (or perhaps in the plate settlers!)</a:t>
            </a:r>
          </a:p>
          <a:p>
            <a:r>
              <a:rPr lang="en-US" dirty="0"/>
              <a:t>Once the flocs reach a size that has a settling velocity larger than the </a:t>
            </a:r>
            <a:r>
              <a:rPr lang="en-US" dirty="0" err="1"/>
              <a:t>upflow</a:t>
            </a:r>
            <a:r>
              <a:rPr lang="en-US" dirty="0"/>
              <a:t> velocity they converge at the bottom of the </a:t>
            </a:r>
            <a:r>
              <a:rPr lang="en-US" dirty="0" err="1"/>
              <a:t>sed</a:t>
            </a:r>
            <a:r>
              <a:rPr lang="en-US" dirty="0"/>
              <a:t> tank</a:t>
            </a:r>
          </a:p>
        </p:txBody>
      </p:sp>
      <p:pic>
        <p:nvPicPr>
          <p:cNvPr id="8" name="Picture 7"/>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52978" y="-1"/>
            <a:ext cx="3091022" cy="151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7638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filters are very different from flocculation</a:t>
            </a:r>
          </a:p>
        </p:txBody>
      </p:sp>
      <p:sp>
        <p:nvSpPr>
          <p:cNvPr id="4" name="Text Placeholder 3"/>
          <p:cNvSpPr>
            <a:spLocks noGrp="1"/>
          </p:cNvSpPr>
          <p:nvPr>
            <p:ph type="body" idx="1"/>
          </p:nvPr>
        </p:nvSpPr>
        <p:spPr/>
        <p:txBody>
          <a:bodyPr/>
          <a:lstStyle/>
          <a:p>
            <a:r>
              <a:rPr lang="en-US"/>
              <a:t>Flocculation</a:t>
            </a:r>
            <a:endParaRPr lang="en-US" dirty="0"/>
          </a:p>
        </p:txBody>
      </p:sp>
      <p:sp>
        <p:nvSpPr>
          <p:cNvPr id="5" name="Content Placeholder 4"/>
          <p:cNvSpPr>
            <a:spLocks noGrp="1"/>
          </p:cNvSpPr>
          <p:nvPr>
            <p:ph sz="half" idx="2"/>
          </p:nvPr>
        </p:nvSpPr>
        <p:spPr/>
        <p:txBody>
          <a:bodyPr/>
          <a:lstStyle/>
          <a:p>
            <a:r>
              <a:rPr lang="en-US" dirty="0"/>
              <a:t>Shear flow</a:t>
            </a:r>
          </a:p>
          <a:p>
            <a:r>
              <a:rPr lang="en-US" dirty="0"/>
              <a:t>Particles can only attach to similar sized particles</a:t>
            </a:r>
          </a:p>
          <a:p>
            <a:r>
              <a:rPr lang="en-US" dirty="0"/>
              <a:t>Primary particle aggregation rate slows</a:t>
            </a:r>
          </a:p>
          <a:p>
            <a:r>
              <a:rPr lang="en-US" dirty="0"/>
              <a:t>Effluent contains many small flocs and a few NTU (or mg/L) of primary particles that haven’t been flocculated</a:t>
            </a:r>
          </a:p>
        </p:txBody>
      </p:sp>
      <p:sp>
        <p:nvSpPr>
          <p:cNvPr id="6" name="Text Placeholder 5"/>
          <p:cNvSpPr>
            <a:spLocks noGrp="1"/>
          </p:cNvSpPr>
          <p:nvPr>
            <p:ph type="body" sz="quarter" idx="3"/>
          </p:nvPr>
        </p:nvSpPr>
        <p:spPr/>
        <p:txBody>
          <a:bodyPr/>
          <a:lstStyle/>
          <a:p>
            <a:r>
              <a:rPr lang="en-US" dirty="0"/>
              <a:t>Floc filter</a:t>
            </a:r>
          </a:p>
        </p:txBody>
      </p:sp>
      <p:sp>
        <p:nvSpPr>
          <p:cNvPr id="7" name="Content Placeholder 6"/>
          <p:cNvSpPr>
            <a:spLocks noGrp="1"/>
          </p:cNvSpPr>
          <p:nvPr>
            <p:ph sz="quarter" idx="4"/>
          </p:nvPr>
        </p:nvSpPr>
        <p:spPr/>
        <p:txBody>
          <a:bodyPr/>
          <a:lstStyle/>
          <a:p>
            <a:r>
              <a:rPr lang="en-US" dirty="0"/>
              <a:t>Filtration inside flocs</a:t>
            </a:r>
          </a:p>
          <a:p>
            <a:r>
              <a:rPr lang="en-US" dirty="0"/>
              <a:t>Only very small particles flow into the floc filter flocs and then attach inside the floc</a:t>
            </a:r>
          </a:p>
          <a:p>
            <a:r>
              <a:rPr lang="en-US" dirty="0"/>
              <a:t>Full size flocculator flocs can’t attach to floc filter flocs (shear on outside of floc filter flocs is too high)</a:t>
            </a:r>
          </a:p>
          <a:p>
            <a:r>
              <a:rPr lang="en-US" dirty="0"/>
              <a:t>The suspension leaving the top of the floc filter contains small flocs from the flocculator as well as some primary particles</a:t>
            </a:r>
          </a:p>
        </p:txBody>
      </p:sp>
    </p:spTree>
    <p:extLst>
      <p:ext uri="{BB962C8B-B14F-4D97-AF65-F5344CB8AC3E}">
        <p14:creationId xmlns:p14="http://schemas.microsoft.com/office/powerpoint/2010/main" val="495347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Previous state-of-the-art…</a:t>
            </a:r>
            <a:br>
              <a:rPr lang="en-US" dirty="0"/>
            </a:br>
            <a:r>
              <a:rPr lang="en-US" dirty="0"/>
              <a:t>SUPERPULSATOR® Clarifier</a:t>
            </a:r>
          </a:p>
        </p:txBody>
      </p:sp>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7847" t="28428" r="29746"/>
          <a:stretch/>
        </p:blipFill>
        <p:spPr bwMode="auto">
          <a:xfrm>
            <a:off x="0" y="4191732"/>
            <a:ext cx="3075125" cy="2666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529018"/>
            <a:ext cx="3064089" cy="2571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
            <a:ext cx="2641600" cy="1427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Online Media 4">
            <a:hlinkClick r:id="" action="ppaction://media"/>
            <a:extLst>
              <a:ext uri="{FF2B5EF4-FFF2-40B4-BE49-F238E27FC236}">
                <a16:creationId xmlns:a16="http://schemas.microsoft.com/office/drawing/2014/main" id="{DD875ED3-4AC0-443C-951D-85ABC923691D}"/>
              </a:ext>
            </a:extLst>
          </p:cNvPr>
          <p:cNvPicPr>
            <a:picLocks noRot="1" noChangeAspect="1"/>
          </p:cNvPicPr>
          <p:nvPr>
            <a:videoFile r:link="rId1"/>
          </p:nvPr>
        </p:nvPicPr>
        <p:blipFill>
          <a:blip r:embed="rId7"/>
          <a:stretch>
            <a:fillRect/>
          </a:stretch>
        </p:blipFill>
        <p:spPr>
          <a:xfrm>
            <a:off x="3301232" y="1715911"/>
            <a:ext cx="8608546" cy="4842307"/>
          </a:xfrm>
          <a:prstGeom prst="rect">
            <a:avLst/>
          </a:prstGeom>
        </p:spPr>
      </p:pic>
    </p:spTree>
    <p:extLst>
      <p:ext uri="{BB962C8B-B14F-4D97-AF65-F5344CB8AC3E}">
        <p14:creationId xmlns:p14="http://schemas.microsoft.com/office/powerpoint/2010/main" val="14773645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Conventional Surface Water Treatment</a:t>
            </a:r>
          </a:p>
        </p:txBody>
      </p:sp>
      <p:sp>
        <p:nvSpPr>
          <p:cNvPr id="12291" name="Rectangle 3"/>
          <p:cNvSpPr>
            <a:spLocks noChangeArrowheads="1"/>
          </p:cNvSpPr>
          <p:nvPr/>
        </p:nvSpPr>
        <p:spPr bwMode="auto">
          <a:xfrm>
            <a:off x="3286013" y="2333595"/>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2" name="Rectangle 4"/>
          <p:cNvSpPr>
            <a:spLocks noChangeArrowheads="1"/>
          </p:cNvSpPr>
          <p:nvPr/>
        </p:nvSpPr>
        <p:spPr bwMode="auto">
          <a:xfrm>
            <a:off x="32860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Rapid Mix</a:t>
            </a:r>
          </a:p>
        </p:txBody>
      </p:sp>
      <p:sp>
        <p:nvSpPr>
          <p:cNvPr id="12293" name="Rectangle 5"/>
          <p:cNvSpPr>
            <a:spLocks noChangeArrowheads="1"/>
          </p:cNvSpPr>
          <p:nvPr/>
        </p:nvSpPr>
        <p:spPr bwMode="auto">
          <a:xfrm>
            <a:off x="32860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Mechanical Flocculation</a:t>
            </a:r>
          </a:p>
        </p:txBody>
      </p:sp>
      <p:sp>
        <p:nvSpPr>
          <p:cNvPr id="12294" name="Rectangle 6"/>
          <p:cNvSpPr>
            <a:spLocks noChangeArrowheads="1"/>
          </p:cNvSpPr>
          <p:nvPr/>
        </p:nvSpPr>
        <p:spPr bwMode="auto">
          <a:xfrm>
            <a:off x="3286013" y="577532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a:solidFill>
                  <a:schemeClr val="tx2"/>
                </a:solidFill>
                <a:latin typeface="Book Antiqua" pitchFamily="18" charset="0"/>
              </a:rPr>
              <a:t>Sedimentation</a:t>
            </a:r>
          </a:p>
        </p:txBody>
      </p:sp>
      <p:sp>
        <p:nvSpPr>
          <p:cNvPr id="12295" name="Rectangle 7"/>
          <p:cNvSpPr>
            <a:spLocks noChangeArrowheads="1"/>
          </p:cNvSpPr>
          <p:nvPr/>
        </p:nvSpPr>
        <p:spPr bwMode="auto">
          <a:xfrm>
            <a:off x="7172213" y="2255838"/>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600" dirty="0">
                <a:latin typeface="Book Antiqua" pitchFamily="18" charset="0"/>
              </a:rPr>
              <a:t>Rapid Sand Dual </a:t>
            </a:r>
          </a:p>
          <a:p>
            <a:pPr algn="ctr"/>
            <a:r>
              <a:rPr lang="en-US" sz="1600" dirty="0">
                <a:latin typeface="Book Antiqua" pitchFamily="18" charset="0"/>
              </a:rPr>
              <a:t>Media Filtration</a:t>
            </a:r>
          </a:p>
        </p:txBody>
      </p:sp>
      <p:sp>
        <p:nvSpPr>
          <p:cNvPr id="12296" name="Rectangle 8"/>
          <p:cNvSpPr>
            <a:spLocks noChangeArrowheads="1"/>
          </p:cNvSpPr>
          <p:nvPr/>
        </p:nvSpPr>
        <p:spPr bwMode="auto">
          <a:xfrm>
            <a:off x="7172213" y="3429000"/>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dirty="0">
                <a:latin typeface="Book Antiqua" pitchFamily="18" charset="0"/>
              </a:rPr>
              <a:t>Disinfection</a:t>
            </a:r>
          </a:p>
        </p:txBody>
      </p:sp>
      <p:sp>
        <p:nvSpPr>
          <p:cNvPr id="12297" name="Rectangle 9"/>
          <p:cNvSpPr>
            <a:spLocks noChangeArrowheads="1"/>
          </p:cNvSpPr>
          <p:nvPr/>
        </p:nvSpPr>
        <p:spPr bwMode="auto">
          <a:xfrm>
            <a:off x="7172213" y="460216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172213" y="577532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279538" y="1789113"/>
            <a:ext cx="1643063" cy="457200"/>
          </a:xfrm>
          <a:prstGeom prst="rect">
            <a:avLst/>
          </a:prstGeom>
          <a:noFill/>
          <a:ln w="12700">
            <a:noFill/>
            <a:miter lim="800000"/>
            <a:headEnd type="none" w="sm" len="sm"/>
            <a:tailEnd type="none" w="sm" len="sm"/>
          </a:ln>
          <a:effectLst/>
        </p:spPr>
        <p:txBody>
          <a:bodyPr wrap="none">
            <a:spAutoFit/>
          </a:bodyPr>
          <a:lstStyle/>
          <a:p>
            <a:r>
              <a:rPr lang="en-US" sz="240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3922601" y="2017713"/>
            <a:ext cx="487362" cy="315882"/>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2" idx="0"/>
          </p:cNvCxnSpPr>
          <p:nvPr/>
        </p:nvCxnSpPr>
        <p:spPr bwMode="auto">
          <a:xfrm>
            <a:off x="4409963" y="2733705"/>
            <a:ext cx="0" cy="695295"/>
          </a:xfrm>
          <a:prstGeom prst="straightConnector1">
            <a:avLst/>
          </a:prstGeom>
          <a:noFill/>
          <a:ln w="50800">
            <a:solidFill>
              <a:schemeClr val="accent1"/>
            </a:solidFill>
            <a:round/>
            <a:headEnd type="none" w="sm" len="sm"/>
            <a:tailEnd type="triangle" w="med" len="sm"/>
          </a:ln>
          <a:effectLst/>
        </p:spPr>
      </p:cxnSp>
      <p:cxnSp>
        <p:nvCxnSpPr>
          <p:cNvPr id="12302" name="AutoShape 14"/>
          <p:cNvCxnSpPr>
            <a:cxnSpLocks noChangeShapeType="1"/>
            <a:stCxn id="12292" idx="2"/>
            <a:endCxn id="12293" idx="0"/>
          </p:cNvCxnSpPr>
          <p:nvPr/>
        </p:nvCxnSpPr>
        <p:spPr bwMode="auto">
          <a:xfrm rot="5400000">
            <a:off x="4099606" y="4291807"/>
            <a:ext cx="620713" cy="0"/>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12293" idx="2"/>
            <a:endCxn id="12294" idx="0"/>
          </p:cNvCxnSpPr>
          <p:nvPr/>
        </p:nvCxnSpPr>
        <p:spPr bwMode="auto">
          <a:xfrm rot="5400000">
            <a:off x="4099607" y="5464969"/>
            <a:ext cx="620712" cy="0"/>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5533913" y="2532063"/>
            <a:ext cx="1638300" cy="3519487"/>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6" idx="0"/>
          </p:cNvCxnSpPr>
          <p:nvPr/>
        </p:nvCxnSpPr>
        <p:spPr bwMode="auto">
          <a:xfrm rot="5400000">
            <a:off x="7985807" y="3118644"/>
            <a:ext cx="620712" cy="0"/>
          </a:xfrm>
          <a:prstGeom prst="straightConnector1">
            <a:avLst/>
          </a:prstGeom>
          <a:noFill/>
          <a:ln w="50800">
            <a:solidFill>
              <a:schemeClr val="accent1"/>
            </a:solidFill>
            <a:round/>
            <a:headEnd type="none" w="sm" len="sm"/>
            <a:tailEnd type="triangle" w="med" len="sm"/>
          </a:ln>
          <a:effectLst/>
        </p:spPr>
      </p:cxnSp>
      <p:cxnSp>
        <p:nvCxnSpPr>
          <p:cNvPr id="12306" name="AutoShape 18"/>
          <p:cNvCxnSpPr>
            <a:cxnSpLocks noChangeShapeType="1"/>
            <a:stCxn id="12296" idx="2"/>
            <a:endCxn id="12297" idx="0"/>
          </p:cNvCxnSpPr>
          <p:nvPr/>
        </p:nvCxnSpPr>
        <p:spPr bwMode="auto">
          <a:xfrm rot="5400000">
            <a:off x="7985806" y="4291807"/>
            <a:ext cx="620713" cy="0"/>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rot="5400000">
            <a:off x="7985807" y="5464969"/>
            <a:ext cx="620712" cy="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1402289" y="3456930"/>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2" idx="1"/>
          </p:cNvCxnSpPr>
          <p:nvPr/>
        </p:nvCxnSpPr>
        <p:spPr bwMode="auto">
          <a:xfrm>
            <a:off x="3008819" y="3687763"/>
            <a:ext cx="277194" cy="17462"/>
          </a:xfrm>
          <a:prstGeom prst="curvedConnector3">
            <a:avLst>
              <a:gd name="adj1" fmla="val 50000"/>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6460669" y="3489796"/>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6" idx="1"/>
          </p:cNvCxnSpPr>
          <p:nvPr/>
        </p:nvCxnSpPr>
        <p:spPr bwMode="auto">
          <a:xfrm flipV="1">
            <a:off x="7051219" y="3705225"/>
            <a:ext cx="120994" cy="13171"/>
          </a:xfrm>
          <a:prstGeom prst="curvedConnector3">
            <a:avLst>
              <a:gd name="adj1" fmla="val 50000"/>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5076713" y="28797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5914913" y="6080125"/>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cxnSp>
        <p:nvCxnSpPr>
          <p:cNvPr id="12314" name="AutoShape 26"/>
          <p:cNvCxnSpPr>
            <a:cxnSpLocks noChangeShapeType="1"/>
            <a:stCxn id="12294" idx="3"/>
            <a:endCxn id="12313" idx="1"/>
          </p:cNvCxnSpPr>
          <p:nvPr/>
        </p:nvCxnSpPr>
        <p:spPr bwMode="auto">
          <a:xfrm>
            <a:off x="5533913" y="6051550"/>
            <a:ext cx="381000" cy="288925"/>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8681224" y="2816115"/>
            <a:ext cx="1834522" cy="646331"/>
          </a:xfrm>
          <a:prstGeom prst="rect">
            <a:avLst/>
          </a:prstGeom>
          <a:noFill/>
          <a:ln w="50800">
            <a:noFill/>
            <a:miter lim="800000"/>
            <a:headEnd type="none" w="sm" len="sm"/>
            <a:tailEnd type="none" w="med" len="sm"/>
          </a:ln>
          <a:effectLst/>
        </p:spPr>
        <p:txBody>
          <a:bodyPr wrap="square" anchor="ctr">
            <a:spAutoFit/>
          </a:bodyPr>
          <a:lstStyle/>
          <a:p>
            <a:pPr algn="ctr"/>
            <a:r>
              <a:rPr lang="en-US" sz="18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420113" y="2532063"/>
            <a:ext cx="178372" cy="284052"/>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533913" y="2533650"/>
            <a:ext cx="161925" cy="346075"/>
          </a:xfrm>
          <a:prstGeom prst="curvedConnector2">
            <a:avLst/>
          </a:prstGeom>
          <a:noFill/>
          <a:ln w="50800">
            <a:solidFill>
              <a:schemeClr val="accent6">
                <a:lumMod val="50000"/>
              </a:schemeClr>
            </a:solidFill>
            <a:round/>
            <a:headEnd type="none" w="sm" len="sm"/>
            <a:tailEnd type="triangle" w="med" len="sm"/>
          </a:ln>
          <a:effectLst/>
        </p:spPr>
      </p:cxn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there pulsing flow in a </a:t>
            </a:r>
            <a:r>
              <a:rPr lang="en-US" dirty="0" err="1"/>
              <a:t>SuperPulsator</a:t>
            </a:r>
            <a:r>
              <a:rPr lang="en-US" dirty="0"/>
              <a:t>?</a:t>
            </a:r>
          </a:p>
        </p:txBody>
      </p:sp>
      <p:sp>
        <p:nvSpPr>
          <p:cNvPr id="3" name="Content Placeholder 2"/>
          <p:cNvSpPr>
            <a:spLocks noGrp="1"/>
          </p:cNvSpPr>
          <p:nvPr>
            <p:ph idx="1"/>
          </p:nvPr>
        </p:nvSpPr>
        <p:spPr>
          <a:xfrm>
            <a:off x="457200" y="1600200"/>
            <a:ext cx="7169727" cy="4525963"/>
          </a:xfrm>
        </p:spPr>
        <p:txBody>
          <a:bodyPr/>
          <a:lstStyle/>
          <a:p>
            <a:r>
              <a:rPr lang="en-US" dirty="0"/>
              <a:t>What failed when they didn’t pulse?</a:t>
            </a:r>
          </a:p>
          <a:p>
            <a:r>
              <a:rPr lang="en-US" dirty="0"/>
              <a:t>What problem were they trying to solve?</a:t>
            </a:r>
          </a:p>
          <a:p>
            <a:r>
              <a:rPr lang="en-US" dirty="0"/>
              <a:t>Can we solve that problem a better way?</a:t>
            </a:r>
          </a:p>
          <a:p>
            <a:r>
              <a:rPr lang="en-US" dirty="0"/>
              <a:t>Will sludge accumulate and go anaerobic?</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3222726"/>
            <a:ext cx="4368800" cy="3635274"/>
          </a:xfrm>
          <a:prstGeom prst="rect">
            <a:avLst/>
          </a:prstGeom>
        </p:spPr>
      </p:pic>
    </p:spTree>
    <p:extLst>
      <p:ext uri="{BB962C8B-B14F-4D97-AF65-F5344CB8AC3E}">
        <p14:creationId xmlns:p14="http://schemas.microsoft.com/office/powerpoint/2010/main" val="122294730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567543"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32660" y="76200"/>
            <a:ext cx="8535880" cy="1295400"/>
          </a:xfrm>
        </p:spPr>
        <p:txBody>
          <a:bodyPr/>
          <a:lstStyle/>
          <a:p>
            <a:r>
              <a:rPr lang="en-US" sz="3600" dirty="0"/>
              <a:t>Sedimentation Tank Bottom Geometry determines if floc filter builds</a:t>
            </a:r>
          </a:p>
        </p:txBody>
      </p:sp>
      <p:pic>
        <p:nvPicPr>
          <p:cNvPr id="4" name="200711 flat bottom.wm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948543" y="2640013"/>
            <a:ext cx="3384550" cy="2538412"/>
          </a:xfrm>
        </p:spPr>
      </p:pic>
      <p:pic>
        <p:nvPicPr>
          <p:cNvPr id="5" name="800ntu_formation100fps1.wm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596743" y="1600200"/>
            <a:ext cx="3429000" cy="4572000"/>
          </a:xfrm>
          <a:prstGeom prst="rect">
            <a:avLst/>
          </a:prstGeom>
        </p:spPr>
      </p:pic>
      <p:sp>
        <p:nvSpPr>
          <p:cNvPr id="3" name="TextBox 2"/>
          <p:cNvSpPr txBox="1"/>
          <p:nvPr/>
        </p:nvSpPr>
        <p:spPr>
          <a:xfrm>
            <a:off x="2620811" y="6233811"/>
            <a:ext cx="2040013" cy="521732"/>
          </a:xfrm>
          <a:prstGeom prst="rect">
            <a:avLst/>
          </a:prstGeom>
          <a:noFill/>
        </p:spPr>
        <p:txBody>
          <a:bodyPr wrap="square" rtlCol="0">
            <a:spAutoFit/>
          </a:bodyPr>
          <a:lstStyle/>
          <a:p>
            <a:r>
              <a:rPr lang="en-US" dirty="0">
                <a:latin typeface="+mn-lt"/>
              </a:rPr>
              <a:t>Flat bottom</a:t>
            </a:r>
          </a:p>
        </p:txBody>
      </p:sp>
      <p:sp>
        <p:nvSpPr>
          <p:cNvPr id="6" name="TextBox 5"/>
          <p:cNvSpPr txBox="1"/>
          <p:nvPr/>
        </p:nvSpPr>
        <p:spPr>
          <a:xfrm>
            <a:off x="6797718" y="6245460"/>
            <a:ext cx="1316579" cy="369332"/>
          </a:xfrm>
          <a:prstGeom prst="rect">
            <a:avLst/>
          </a:prstGeom>
          <a:noFill/>
        </p:spPr>
        <p:txBody>
          <a:bodyPr wrap="none" rtlCol="0">
            <a:spAutoFit/>
          </a:bodyPr>
          <a:lstStyle/>
          <a:p>
            <a:r>
              <a:rPr lang="en-US"/>
              <a:t>Jet Reverser</a:t>
            </a:r>
          </a:p>
        </p:txBody>
      </p:sp>
      <p:sp>
        <p:nvSpPr>
          <p:cNvPr id="7" name="TextBox 6"/>
          <p:cNvSpPr txBox="1"/>
          <p:nvPr/>
        </p:nvSpPr>
        <p:spPr>
          <a:xfrm>
            <a:off x="5425238" y="1981200"/>
            <a:ext cx="1146353" cy="707886"/>
          </a:xfrm>
          <a:prstGeom prst="rect">
            <a:avLst/>
          </a:prstGeom>
          <a:noFill/>
        </p:spPr>
        <p:txBody>
          <a:bodyPr wrap="square" rtlCol="0">
            <a:spAutoFit/>
          </a:bodyPr>
          <a:lstStyle/>
          <a:p>
            <a:r>
              <a:rPr lang="en-US" sz="2000" dirty="0">
                <a:latin typeface="+mn-lt"/>
              </a:rPr>
              <a:t>Floc Hopper</a:t>
            </a:r>
          </a:p>
        </p:txBody>
      </p:sp>
      <p:cxnSp>
        <p:nvCxnSpPr>
          <p:cNvPr id="9" name="Straight Arrow Connector 8"/>
          <p:cNvCxnSpPr>
            <a:stCxn id="7" idx="3"/>
          </p:cNvCxnSpPr>
          <p:nvPr/>
        </p:nvCxnSpPr>
        <p:spPr>
          <a:xfrm>
            <a:off x="6571591" y="2335143"/>
            <a:ext cx="926976" cy="8547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a:stCxn id="6" idx="3"/>
          </p:cNvCxnSpPr>
          <p:nvPr/>
        </p:nvCxnSpPr>
        <p:spPr>
          <a:xfrm flipV="1">
            <a:off x="8114297" y="6053381"/>
            <a:ext cx="1263650" cy="37674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01343" y="3505200"/>
            <a:ext cx="1270248" cy="1015663"/>
          </a:xfrm>
          <a:prstGeom prst="rect">
            <a:avLst/>
          </a:prstGeom>
          <a:noFill/>
        </p:spPr>
        <p:txBody>
          <a:bodyPr wrap="square" rtlCol="0">
            <a:spAutoFit/>
          </a:bodyPr>
          <a:lstStyle/>
          <a:p>
            <a:pPr algn="ctr"/>
            <a:r>
              <a:rPr lang="en-US" sz="2000" dirty="0" err="1">
                <a:latin typeface="+mn-lt"/>
              </a:rPr>
              <a:t>Upflow</a:t>
            </a:r>
            <a:r>
              <a:rPr lang="en-US" sz="2000" dirty="0">
                <a:latin typeface="+mn-lt"/>
              </a:rPr>
              <a:t> velocity is 1 mm/s</a:t>
            </a:r>
          </a:p>
        </p:txBody>
      </p:sp>
    </p:spTree>
    <p:extLst>
      <p:ext uri="{BB962C8B-B14F-4D97-AF65-F5344CB8AC3E}">
        <p14:creationId xmlns:p14="http://schemas.microsoft.com/office/powerpoint/2010/main" val="2864189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458" fill="hold"/>
                                        <p:tgtEl>
                                          <p:spTgt spid="4"/>
                                        </p:tgtEl>
                                      </p:cBhvr>
                                    </p:cmd>
                                  </p:childTnLst>
                                </p:cTn>
                              </p:par>
                              <p:par>
                                <p:cTn id="7" presetID="1" presetClass="mediacall" presetSubtype="0" fill="hold" nodeType="withEffect">
                                  <p:stCondLst>
                                    <p:cond delay="0"/>
                                  </p:stCondLst>
                                  <p:childTnLst>
                                    <p:cmd type="call" cmd="playFrom(0.0)">
                                      <p:cBhvr>
                                        <p:cTn id="8" dur="1345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4"/>
                </p:tgtEl>
              </p:cMediaNode>
            </p:video>
            <p:video>
              <p:cMediaNode vol="80000">
                <p:cTn id="10" repeatCount="indefinite" fill="hold" display="0">
                  <p:stCondLst>
                    <p:cond delay="indefinite"/>
                  </p:stCondLst>
                </p:cTn>
                <p:tgtEl>
                  <p:spTgt spid="5"/>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68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395"/>
          <a:stretch/>
        </p:blipFill>
        <p:spPr bwMode="auto">
          <a:xfrm>
            <a:off x="4732230" y="1770611"/>
            <a:ext cx="6494818" cy="4974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4"/>
          <p:cNvSpPr txBox="1">
            <a:spLocks/>
          </p:cNvSpPr>
          <p:nvPr/>
        </p:nvSpPr>
        <p:spPr bwMode="auto">
          <a:xfrm>
            <a:off x="685800" y="304800"/>
            <a:ext cx="7772400" cy="1143000"/>
          </a:xfrm>
          <a:prstGeom prst="rect">
            <a:avLst/>
          </a:prstGeom>
          <a:noFill/>
          <a:ln w="9525">
            <a:noFill/>
            <a:miter lim="800000"/>
            <a:headEnd/>
            <a:tailEnd/>
          </a:ln>
          <a:effectLst>
            <a:outerShdw dist="13470" dir="2700000" algn="ctr" rotWithShape="0">
              <a:schemeClr val="bg2"/>
            </a:outerShdw>
          </a:effectLst>
        </p:spPr>
        <p:txBody>
          <a:bodyPr vert="horz" wrap="square" lIns="92075" tIns="46038" rIns="92075" bIns="46038"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chemeClr val="tx2"/>
              </a:solidFill>
              <a:effectLst/>
              <a:uLnTx/>
              <a:uFillTx/>
              <a:latin typeface="+mj-lt"/>
              <a:ea typeface="+mj-ea"/>
              <a:cs typeface="+mj-cs"/>
            </a:endParaRPr>
          </a:p>
        </p:txBody>
      </p:sp>
      <p:sp>
        <p:nvSpPr>
          <p:cNvPr id="25" name="Title 24"/>
          <p:cNvSpPr>
            <a:spLocks noGrp="1"/>
          </p:cNvSpPr>
          <p:nvPr>
            <p:ph type="title"/>
          </p:nvPr>
        </p:nvSpPr>
        <p:spPr/>
        <p:txBody>
          <a:bodyPr/>
          <a:lstStyle/>
          <a:p>
            <a:r>
              <a:rPr lang="en-US" dirty="0"/>
              <a:t>floc filter </a:t>
            </a:r>
            <a:r>
              <a:rPr lang="en-US" dirty="0" err="1"/>
              <a:t>Resuspender</a:t>
            </a:r>
            <a:endParaRPr lang="en-US" dirty="0"/>
          </a:p>
        </p:txBody>
      </p:sp>
      <p:sp>
        <p:nvSpPr>
          <p:cNvPr id="51" name="TextBox 50"/>
          <p:cNvSpPr txBox="1"/>
          <p:nvPr/>
        </p:nvSpPr>
        <p:spPr>
          <a:xfrm>
            <a:off x="1500630" y="5281468"/>
            <a:ext cx="2289409" cy="400110"/>
          </a:xfrm>
          <a:prstGeom prst="rect">
            <a:avLst/>
          </a:prstGeom>
          <a:noFill/>
        </p:spPr>
        <p:txBody>
          <a:bodyPr wrap="none" rtlCol="0">
            <a:spAutoFit/>
          </a:bodyPr>
          <a:lstStyle/>
          <a:p>
            <a:r>
              <a:rPr lang="en-US" sz="2000" dirty="0"/>
              <a:t>Floc pickup location</a:t>
            </a:r>
          </a:p>
        </p:txBody>
      </p:sp>
      <p:sp>
        <p:nvSpPr>
          <p:cNvPr id="54" name="TextBox 53"/>
          <p:cNvSpPr txBox="1"/>
          <p:nvPr/>
        </p:nvSpPr>
        <p:spPr>
          <a:xfrm>
            <a:off x="1570475" y="5988020"/>
            <a:ext cx="1356462" cy="400110"/>
          </a:xfrm>
          <a:prstGeom prst="rect">
            <a:avLst/>
          </a:prstGeom>
          <a:noFill/>
        </p:spPr>
        <p:txBody>
          <a:bodyPr wrap="none" rtlCol="0">
            <a:spAutoFit/>
          </a:bodyPr>
          <a:lstStyle/>
          <a:p>
            <a:r>
              <a:rPr lang="en-US" sz="2000" dirty="0"/>
              <a:t>Jet reverser</a:t>
            </a:r>
          </a:p>
        </p:txBody>
      </p:sp>
      <p:sp>
        <p:nvSpPr>
          <p:cNvPr id="62" name="TextBox 61"/>
          <p:cNvSpPr txBox="1"/>
          <p:nvPr/>
        </p:nvSpPr>
        <p:spPr>
          <a:xfrm>
            <a:off x="1500630" y="3875027"/>
            <a:ext cx="2896318" cy="1323439"/>
          </a:xfrm>
          <a:prstGeom prst="rect">
            <a:avLst/>
          </a:prstGeom>
          <a:noFill/>
        </p:spPr>
        <p:txBody>
          <a:bodyPr wrap="square" rtlCol="0">
            <a:spAutoFit/>
          </a:bodyPr>
          <a:lstStyle/>
          <a:p>
            <a:r>
              <a:rPr lang="en-US" sz="2000" dirty="0"/>
              <a:t>Diffuser tubes flattened to achieve a continuous jet of water the entire length of the </a:t>
            </a:r>
            <a:r>
              <a:rPr lang="en-US" sz="2000" dirty="0" err="1"/>
              <a:t>AguaClarifier</a:t>
            </a:r>
            <a:endParaRPr lang="en-US" sz="2000" dirty="0"/>
          </a:p>
        </p:txBody>
      </p:sp>
      <p:cxnSp>
        <p:nvCxnSpPr>
          <p:cNvPr id="65" name="Straight Arrow Connector 64"/>
          <p:cNvCxnSpPr>
            <a:cxnSpLocks/>
          </p:cNvCxnSpPr>
          <p:nvPr/>
        </p:nvCxnSpPr>
        <p:spPr bwMode="auto">
          <a:xfrm>
            <a:off x="4136770" y="4452150"/>
            <a:ext cx="2253913" cy="795632"/>
          </a:xfrm>
          <a:prstGeom prst="straightConnector1">
            <a:avLst/>
          </a:prstGeom>
          <a:noFill/>
          <a:ln w="12700" cap="flat" cmpd="sng" algn="ctr">
            <a:solidFill>
              <a:schemeClr val="tx2"/>
            </a:solidFill>
            <a:prstDash val="solid"/>
            <a:round/>
            <a:headEnd type="none" w="lg" len="med"/>
            <a:tailEnd type="arrow"/>
          </a:ln>
          <a:effectLst/>
        </p:spPr>
      </p:cxnSp>
      <p:cxnSp>
        <p:nvCxnSpPr>
          <p:cNvPr id="68" name="Straight Arrow Connector 67"/>
          <p:cNvCxnSpPr>
            <a:cxnSpLocks/>
            <a:stCxn id="51" idx="3"/>
          </p:cNvCxnSpPr>
          <p:nvPr/>
        </p:nvCxnSpPr>
        <p:spPr bwMode="auto">
          <a:xfrm>
            <a:off x="3790039" y="5481523"/>
            <a:ext cx="3000141" cy="553055"/>
          </a:xfrm>
          <a:prstGeom prst="straightConnector1">
            <a:avLst/>
          </a:prstGeom>
          <a:noFill/>
          <a:ln w="12700" cap="flat" cmpd="sng" algn="ctr">
            <a:solidFill>
              <a:schemeClr val="tx2"/>
            </a:solidFill>
            <a:prstDash val="solid"/>
            <a:round/>
            <a:headEnd type="none" w="lg" len="med"/>
            <a:tailEnd type="arrow"/>
          </a:ln>
          <a:effectLst/>
        </p:spPr>
      </p:cxnSp>
      <p:cxnSp>
        <p:nvCxnSpPr>
          <p:cNvPr id="71" name="Straight Arrow Connector 70"/>
          <p:cNvCxnSpPr>
            <a:cxnSpLocks/>
            <a:stCxn id="54" idx="3"/>
          </p:cNvCxnSpPr>
          <p:nvPr/>
        </p:nvCxnSpPr>
        <p:spPr bwMode="auto">
          <a:xfrm flipV="1">
            <a:off x="2926937" y="6161857"/>
            <a:ext cx="3979158" cy="26218"/>
          </a:xfrm>
          <a:prstGeom prst="straightConnector1">
            <a:avLst/>
          </a:prstGeom>
          <a:noFill/>
          <a:ln w="12700" cap="flat" cmpd="sng" algn="ctr">
            <a:solidFill>
              <a:schemeClr val="tx2"/>
            </a:solidFill>
            <a:prstDash val="solid"/>
            <a:round/>
            <a:headEnd type="none" w="lg" len="med"/>
            <a:tailEnd type="arrow"/>
          </a:ln>
          <a:effectLst/>
        </p:spPr>
      </p:cxnSp>
      <p:pic>
        <p:nvPicPr>
          <p:cNvPr id="1716225" name="Picture 1">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777" y="2492470"/>
            <a:ext cx="1314583" cy="964438"/>
          </a:xfrm>
          <a:prstGeom prst="rect">
            <a:avLst/>
          </a:prstGeom>
          <a:noFill/>
          <a:ln w="9525">
            <a:noFill/>
            <a:miter lim="800000"/>
            <a:headEnd/>
            <a:tailEnd/>
          </a:ln>
        </p:spPr>
      </p:pic>
      <p:pic>
        <p:nvPicPr>
          <p:cNvPr id="1716226" name="Picture 2">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5917" y="2204372"/>
            <a:ext cx="1254330" cy="1248522"/>
          </a:xfrm>
          <a:prstGeom prst="rect">
            <a:avLst/>
          </a:prstGeom>
          <a:noFill/>
          <a:ln w="9525">
            <a:noFill/>
            <a:miter lim="800000"/>
            <a:headEnd/>
            <a:tailEnd/>
          </a:ln>
        </p:spPr>
      </p:pic>
      <p:pic>
        <p:nvPicPr>
          <p:cNvPr id="1716227" name="Picture 3">
            <a:hlinkClick r:id="rId7"/>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93374" y="2221872"/>
            <a:ext cx="1177397" cy="1246911"/>
          </a:xfrm>
          <a:prstGeom prst="rect">
            <a:avLst/>
          </a:prstGeom>
          <a:noFill/>
          <a:ln w="9525">
            <a:noFill/>
            <a:miter lim="800000"/>
            <a:headEnd/>
            <a:tailEnd/>
          </a:ln>
        </p:spPr>
      </p:pic>
      <p:sp>
        <p:nvSpPr>
          <p:cNvPr id="35" name="TextBox 34"/>
          <p:cNvSpPr txBox="1"/>
          <p:nvPr/>
        </p:nvSpPr>
        <p:spPr>
          <a:xfrm>
            <a:off x="685800" y="2114996"/>
            <a:ext cx="1370888" cy="400110"/>
          </a:xfrm>
          <a:prstGeom prst="rect">
            <a:avLst/>
          </a:prstGeom>
          <a:noFill/>
        </p:spPr>
        <p:txBody>
          <a:bodyPr wrap="none" rtlCol="0">
            <a:spAutoFit/>
          </a:bodyPr>
          <a:lstStyle/>
          <a:p>
            <a:r>
              <a:rPr lang="en-US" sz="2000" dirty="0"/>
              <a:t>Flat bottom</a:t>
            </a:r>
          </a:p>
        </p:txBody>
      </p:sp>
      <p:sp>
        <p:nvSpPr>
          <p:cNvPr id="36" name="TextBox 35"/>
          <p:cNvSpPr txBox="1"/>
          <p:nvPr/>
        </p:nvSpPr>
        <p:spPr>
          <a:xfrm>
            <a:off x="1980211" y="1746861"/>
            <a:ext cx="1428596" cy="400110"/>
          </a:xfrm>
          <a:prstGeom prst="rect">
            <a:avLst/>
          </a:prstGeom>
          <a:noFill/>
        </p:spPr>
        <p:txBody>
          <a:bodyPr wrap="none" rtlCol="0">
            <a:spAutoFit/>
          </a:bodyPr>
          <a:lstStyle/>
          <a:p>
            <a:r>
              <a:rPr lang="en-US" sz="2000" dirty="0"/>
              <a:t>Centered jet</a:t>
            </a:r>
          </a:p>
        </p:txBody>
      </p:sp>
      <p:sp>
        <p:nvSpPr>
          <p:cNvPr id="37" name="TextBox 36"/>
          <p:cNvSpPr txBox="1"/>
          <p:nvPr/>
        </p:nvSpPr>
        <p:spPr>
          <a:xfrm>
            <a:off x="3428999" y="1770611"/>
            <a:ext cx="1138645" cy="400110"/>
          </a:xfrm>
          <a:prstGeom prst="rect">
            <a:avLst/>
          </a:prstGeom>
          <a:noFill/>
        </p:spPr>
        <p:txBody>
          <a:bodyPr wrap="none" rtlCol="0">
            <a:spAutoFit/>
          </a:bodyPr>
          <a:lstStyle/>
          <a:p>
            <a:r>
              <a:rPr lang="en-US" sz="2000" dirty="0"/>
              <a:t>Offset jet</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floc filter </a:t>
            </a:r>
            <a:r>
              <a:rPr lang="en-US" dirty="0" err="1"/>
              <a:t>Resuspender</a:t>
            </a:r>
            <a:endParaRPr lang="en-US" dirty="0"/>
          </a:p>
        </p:txBody>
      </p:sp>
      <p:grpSp>
        <p:nvGrpSpPr>
          <p:cNvPr id="20" name="Group 19"/>
          <p:cNvGrpSpPr/>
          <p:nvPr/>
        </p:nvGrpSpPr>
        <p:grpSpPr>
          <a:xfrm>
            <a:off x="5037891" y="1500597"/>
            <a:ext cx="362312" cy="2943447"/>
            <a:chOff x="6705600" y="2819400"/>
            <a:chExt cx="762000" cy="1676400"/>
          </a:xfrm>
        </p:grpSpPr>
        <p:cxnSp>
          <p:nvCxnSpPr>
            <p:cNvPr id="11" name="Straight Connector 10"/>
            <p:cNvCxnSpPr/>
            <p:nvPr/>
          </p:nvCxnSpPr>
          <p:spPr>
            <a:xfrm rot="5400000" flipH="1" flipV="1">
              <a:off x="5867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flipH="1" flipV="1">
              <a:off x="6629400" y="3657600"/>
              <a:ext cx="16764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3056692" y="2664250"/>
            <a:ext cx="5351252" cy="2034105"/>
            <a:chOff x="3056692" y="2664250"/>
            <a:chExt cx="5351252" cy="2034105"/>
          </a:xfrm>
        </p:grpSpPr>
        <p:cxnSp>
          <p:nvCxnSpPr>
            <p:cNvPr id="14" name="Straight Connector 13"/>
            <p:cNvCxnSpPr/>
            <p:nvPr/>
          </p:nvCxnSpPr>
          <p:spPr>
            <a:xfrm flipV="1">
              <a:off x="6392238" y="2664250"/>
              <a:ext cx="2015706" cy="20157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056692" y="2741040"/>
              <a:ext cx="1957315" cy="195731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7"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7296426" y="2538119"/>
            <a:ext cx="201941" cy="201941"/>
          </a:xfrm>
          <a:prstGeom prst="rect">
            <a:avLst/>
          </a:prstGeom>
          <a:noFill/>
          <a:ln w="9525">
            <a:noFill/>
            <a:miter lim="800000"/>
            <a:headEnd/>
            <a:tailEnd/>
          </a:ln>
          <a:effectLst/>
        </p:spPr>
      </p:pic>
      <p:pic>
        <p:nvPicPr>
          <p:cNvPr id="19"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5904758" y="2020764"/>
            <a:ext cx="109871" cy="109871"/>
          </a:xfrm>
          <a:prstGeom prst="rect">
            <a:avLst/>
          </a:prstGeom>
          <a:noFill/>
          <a:ln w="9525">
            <a:noFill/>
            <a:miter lim="800000"/>
            <a:headEnd/>
            <a:tailEnd/>
          </a:ln>
          <a:effectLst/>
        </p:spPr>
      </p:pic>
      <p:pic>
        <p:nvPicPr>
          <p:cNvPr id="21"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57158" y="2173164"/>
            <a:ext cx="109871" cy="109871"/>
          </a:xfrm>
          <a:prstGeom prst="rect">
            <a:avLst/>
          </a:prstGeom>
          <a:noFill/>
          <a:ln w="9525">
            <a:noFill/>
            <a:miter lim="800000"/>
            <a:headEnd/>
            <a:tailEnd/>
          </a:ln>
          <a:effectLst/>
        </p:spPr>
      </p:pic>
      <p:pic>
        <p:nvPicPr>
          <p:cNvPr id="22"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0696" y="2166069"/>
            <a:ext cx="109871" cy="109871"/>
          </a:xfrm>
          <a:prstGeom prst="rect">
            <a:avLst/>
          </a:prstGeom>
          <a:noFill/>
          <a:ln w="9525">
            <a:noFill/>
            <a:miter lim="800000"/>
            <a:headEnd/>
            <a:tailEnd/>
          </a:ln>
          <a:effectLst/>
        </p:spPr>
      </p:pic>
      <p:pic>
        <p:nvPicPr>
          <p:cNvPr id="23"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4234" y="2180240"/>
            <a:ext cx="109871" cy="109871"/>
          </a:xfrm>
          <a:prstGeom prst="rect">
            <a:avLst/>
          </a:prstGeom>
          <a:noFill/>
          <a:ln w="9525">
            <a:noFill/>
            <a:miter lim="800000"/>
            <a:headEnd/>
            <a:tailEnd/>
          </a:ln>
          <a:effectLst/>
        </p:spPr>
      </p:pic>
      <p:pic>
        <p:nvPicPr>
          <p:cNvPr id="24" name="Picture 56"/>
          <p:cNvPicPr>
            <a:picLocks noChangeAspect="1" noChangeArrowheads="1"/>
          </p:cNvPicPr>
          <p:nvPr/>
        </p:nvPicPr>
        <p:blipFill>
          <a:blip r:embed="rId3" cstate="print">
            <a:lum bright="-40000" contrast="54000"/>
            <a:extLst>
              <a:ext uri="{28A0092B-C50C-407E-A947-70E740481C1C}">
                <a14:useLocalDpi xmlns:a14="http://schemas.microsoft.com/office/drawing/2010/main" val="0"/>
              </a:ext>
            </a:extLst>
          </a:blip>
          <a:srcRect/>
          <a:stretch>
            <a:fillRect/>
          </a:stretch>
        </p:blipFill>
        <p:spPr bwMode="auto">
          <a:xfrm>
            <a:off x="6067772" y="2183778"/>
            <a:ext cx="109871" cy="109871"/>
          </a:xfrm>
          <a:prstGeom prst="rect">
            <a:avLst/>
          </a:prstGeom>
          <a:noFill/>
          <a:ln w="9525">
            <a:noFill/>
            <a:miter lim="800000"/>
            <a:headEnd/>
            <a:tailEnd/>
          </a:ln>
          <a:effectLst/>
        </p:spPr>
      </p:pic>
      <p:sp>
        <p:nvSpPr>
          <p:cNvPr id="25" name="TextBox 24"/>
          <p:cNvSpPr txBox="1"/>
          <p:nvPr/>
        </p:nvSpPr>
        <p:spPr>
          <a:xfrm rot="16200000">
            <a:off x="4431573" y="3294430"/>
            <a:ext cx="1571456" cy="400110"/>
          </a:xfrm>
          <a:prstGeom prst="rect">
            <a:avLst/>
          </a:prstGeom>
          <a:noFill/>
        </p:spPr>
        <p:txBody>
          <a:bodyPr wrap="none" rtlCol="0">
            <a:spAutoFit/>
          </a:bodyPr>
          <a:lstStyle/>
          <a:p>
            <a:r>
              <a:rPr lang="en-US" sz="2000" dirty="0"/>
              <a:t>Inlet diffuser </a:t>
            </a:r>
          </a:p>
        </p:txBody>
      </p:sp>
      <p:sp>
        <p:nvSpPr>
          <p:cNvPr id="27" name="Arc 26"/>
          <p:cNvSpPr/>
          <p:nvPr/>
        </p:nvSpPr>
        <p:spPr bwMode="auto">
          <a:xfrm flipV="1">
            <a:off x="5012010" y="3994007"/>
            <a:ext cx="1371600" cy="1371600"/>
          </a:xfrm>
          <a:prstGeom prst="arc">
            <a:avLst>
              <a:gd name="adj1" fmla="val 10905744"/>
              <a:gd name="adj2" fmla="val 0"/>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1"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3841715" y="2550273"/>
            <a:ext cx="201941" cy="201941"/>
          </a:xfrm>
          <a:prstGeom prst="rect">
            <a:avLst/>
          </a:prstGeom>
          <a:noFill/>
          <a:ln w="9525">
            <a:noFill/>
            <a:miter lim="800000"/>
            <a:headEnd/>
            <a:tailEnd/>
          </a:ln>
          <a:effectLst/>
        </p:spPr>
      </p:pic>
      <p:pic>
        <p:nvPicPr>
          <p:cNvPr id="26" name="Picture 56"/>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a:off x="8066343" y="2631143"/>
            <a:ext cx="201941" cy="201941"/>
          </a:xfrm>
          <a:prstGeom prst="rect">
            <a:avLst/>
          </a:prstGeom>
          <a:noFill/>
          <a:ln w="9525">
            <a:noFill/>
            <a:miter lim="800000"/>
            <a:headEnd/>
            <a:tailEnd/>
          </a:ln>
          <a:effectLst/>
        </p:spPr>
      </p:pic>
      <p:sp>
        <p:nvSpPr>
          <p:cNvPr id="2" name="TextBox 1"/>
          <p:cNvSpPr txBox="1"/>
          <p:nvPr/>
        </p:nvSpPr>
        <p:spPr>
          <a:xfrm>
            <a:off x="329420" y="4953968"/>
            <a:ext cx="3262914" cy="1384995"/>
          </a:xfrm>
          <a:prstGeom prst="rect">
            <a:avLst/>
          </a:prstGeom>
          <a:noFill/>
        </p:spPr>
        <p:txBody>
          <a:bodyPr wrap="square" rtlCol="0">
            <a:spAutoFit/>
          </a:bodyPr>
          <a:lstStyle/>
          <a:p>
            <a:r>
              <a:rPr lang="en-US" dirty="0"/>
              <a:t>How does this animation violate the laws of physics?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childTnLst>
                                    <p:animMotion origin="layout" path="M -1.66667E-6 -4.81481E-6 C -0.00039 0.02408 0.01146 0.09561 -0.00182 0.14399 C -0.02513 0.18264 -0.05664 0.24306 -0.07969 0.29213 C -0.08086 0.20417 -0.072 0.17616 -0.07135 0.13334 C -0.0707 0.09075 -0.07552 0.06875 -0.07617 0.03496 C -0.07669 0.00116 -0.07773 -0.03101 -0.07526 -0.06898 C -0.07278 -0.10694 -0.0612 -0.15578 -0.06094 -0.19259 C -0.06081 -0.22939 -0.07357 -0.25231 -0.07357 -0.2905 C -0.0737 -0.3287 -0.07239 -0.41342 -0.06159 -0.42222 C -0.05078 -0.43101 -0.0168 -0.37407 -0.00898 -0.34328 C -0.00117 -0.31226 -0.00872 -0.2625 -0.01497 -0.23611 C -0.02122 -0.20995 -0.04466 -0.20532 -0.04661 -0.18657 C -0.0487 -0.16782 -0.03763 -0.1412 -0.02669 -0.12314 C -0.01575 -0.10694 0.01498 -0.10949 0.01953 -0.08912 C 0.02409 -0.06875 0.0125 -0.03472 0.00104 -0.00069 " pathEditMode="relative" rAng="0" ptsTypes="AAAAAAAAAAAAAAA">
                                      <p:cBhvr>
                                        <p:cTn id="6" dur="3000" fill="hold"/>
                                        <p:tgtEl>
                                          <p:spTgt spid="17"/>
                                        </p:tgtEl>
                                        <p:attrNameLst>
                                          <p:attrName>ppt_x</p:attrName>
                                          <p:attrName>ppt_y</p:attrName>
                                        </p:attrNameLst>
                                      </p:cBhvr>
                                      <p:rCtr x="-2969" y="-6551"/>
                                    </p:animMotion>
                                  </p:childTnLst>
                                </p:cTn>
                              </p:par>
                              <p:par>
                                <p:cTn id="7" presetID="0" presetClass="path" presetSubtype="0" repeatCount="indefinite" fill="hold" nodeType="withEffect">
                                  <p:stCondLst>
                                    <p:cond delay="0"/>
                                  </p:stCondLst>
                                  <p:childTnLst>
                                    <p:animMotion origin="layout" path="M 2.08333E-7 3.33333E-6 C -0.01159 0.02338 -0.04245 0.09236 -0.06758 0.14027 C -0.09284 0.17893 -0.12656 0.23935 -0.15143 0.28842 C -0.15273 0.20046 -0.1431 0.17245 -0.14258 0.12986 C -0.1418 0.08703 -0.14701 0.06504 -0.14753 0.03102 C -0.14831 -0.00278 -0.14935 -0.03496 -0.14661 -0.07315 C -0.14401 -0.11065 -0.13164 -0.15949 -0.13138 -0.1963 C -0.13099 -0.23334 -0.14479 -0.25625 -0.14492 -0.29422 C -0.14505 -0.33241 -0.1474 -0.41343 -0.13203 -0.42593 C -0.11667 -0.43843 -0.06706 -0.38588 -0.05326 -0.36945 C -0.03932 -0.35324 -0.05469 -0.33727 -0.04922 -0.32801 C -0.04362 -0.31898 -0.0263 -0.32963 -0.01992 -0.31412 C -0.01341 -0.29885 -0.00456 -0.24931 -0.01003 -0.23658 C -0.01536 -0.22361 -0.04818 -0.22662 -0.05221 -0.23797 C -0.05625 -0.24954 -0.03307 -0.31922 -0.03398 -0.30556 C -0.03503 -0.29213 -0.06146 -0.17269 -0.0582 -0.15672 C -0.05508 -0.14074 -0.02383 -0.21343 -0.01497 -0.21065 C -0.00599 -0.20695 -0.00495 -0.15625 -0.00482 -0.1375 C -0.00469 -0.11875 -0.01406 -0.12061 -0.01406 -0.09792 C -0.0138 -0.075 -0.00612 -0.02061 -0.00417 3.33333E-6 " pathEditMode="relative" rAng="0" ptsTypes="AAAAAAAAAAAAAAAAAAAA">
                                      <p:cBhvr>
                                        <p:cTn id="8" dur="4000" fill="hold"/>
                                        <p:tgtEl>
                                          <p:spTgt spid="26"/>
                                        </p:tgtEl>
                                        <p:attrNameLst>
                                          <p:attrName>ppt_x</p:attrName>
                                          <p:attrName>ppt_y</p:attrName>
                                        </p:attrNameLst>
                                      </p:cBhvr>
                                      <p:rCtr x="-7578" y="-6968"/>
                                    </p:animMotion>
                                  </p:childTnLst>
                                </p:cTn>
                              </p:par>
                              <p:par>
                                <p:cTn id="9" presetID="0" presetClass="path" presetSubtype="0" repeatCount="indefinite" fill="hold" nodeType="withEffect">
                                  <p:stCondLst>
                                    <p:cond delay="0"/>
                                  </p:stCondLst>
                                  <p:childTnLst>
                                    <p:animMotion origin="layout" path="M -0.06962 -0.02454 C -0.0691 0.04977 -0.08351 0.34815 -0.06598 0.42199 C -0.05625 0.48056 0.03767 0.45648 0.03593 0.41806 C 0.04097 0.35417 0.05625 0.34028 0.0559 0.29468 C 0.05555 0.24907 0.03489 0.19329 0.0342 0.14421 C 0.0335 0.09514 0.04236 0.04745 0.05121 3.7037E-7 " pathEditMode="relative" rAng="0" ptsTypes="affaaa">
                                      <p:cBhvr>
                                        <p:cTn id="10" dur="2000" fill="hold"/>
                                        <p:tgtEl>
                                          <p:spTgt spid="19"/>
                                        </p:tgtEl>
                                        <p:attrNameLst>
                                          <p:attrName>ppt_x</p:attrName>
                                          <p:attrName>ppt_y</p:attrName>
                                        </p:attrNameLst>
                                      </p:cBhvr>
                                      <p:rCtr x="5600" y="25300"/>
                                    </p:animMotion>
                                  </p:childTnLst>
                                </p:cTn>
                              </p:par>
                              <p:par>
                                <p:cTn id="11" presetID="0" presetClass="path" presetSubtype="0" repeatCount="indefinite" fill="hold" nodeType="withEffect">
                                  <p:stCondLst>
                                    <p:cond delay="300"/>
                                  </p:stCondLst>
                                  <p:childTnLst>
                                    <p:animMotion origin="layout" path="M -0.10989 -0.05069 C -0.10642 0.02408 -0.1118 0.32477 -0.0901 0.39838 C -0.08021 0.45695 0.02205 0.4294 0.02032 0.39097 C 0.02552 0.32709 0.03924 0.3169 0.03872 0.27199 C 0.0382 0.22709 0.01736 0.1706 0.01667 0.12153 C 0.01598 0.07246 0.025 0.02477 0.03403 -0.02268 " pathEditMode="relative" rAng="0" ptsTypes="affaaa">
                                      <p:cBhvr>
                                        <p:cTn id="12" dur="2000" fill="hold"/>
                                        <p:tgtEl>
                                          <p:spTgt spid="21"/>
                                        </p:tgtEl>
                                        <p:attrNameLst>
                                          <p:attrName>ppt_x</p:attrName>
                                          <p:attrName>ppt_y</p:attrName>
                                        </p:attrNameLst>
                                      </p:cBhvr>
                                      <p:rCtr x="7400" y="25400"/>
                                    </p:animMotion>
                                  </p:childTnLst>
                                </p:cTn>
                              </p:par>
                              <p:par>
                                <p:cTn id="13" presetID="0" presetClass="path" presetSubtype="0" repeatCount="indefinite" fill="hold" nodeType="withEffect">
                                  <p:stCondLst>
                                    <p:cond delay="600"/>
                                  </p:stCondLst>
                                  <p:childTnLst>
                                    <p:animMotion origin="layout" path="M -0.08763 -0.03773 C -0.08619 0.03727 -0.09231 0.3419 -0.07903 0.41458 C -0.07317 0.47014 -0.00794 0.43426 -0.00898 0.39769 C -0.00599 0.33681 0.003 0.32407 0.003 0.28102 C 0.00274 0.23773 -0.01002 0.18426 -0.01041 0.1375 C -0.01067 0.09074 -0.00533 0.04514 -4.16667E-6 -7.40741E-7 " pathEditMode="relative" rAng="0" ptsTypes="AAAAAA">
                                      <p:cBhvr>
                                        <p:cTn id="14" dur="2000" fill="hold"/>
                                        <p:tgtEl>
                                          <p:spTgt spid="22"/>
                                        </p:tgtEl>
                                        <p:attrNameLst>
                                          <p:attrName>ppt_x</p:attrName>
                                          <p:attrName>ppt_y</p:attrName>
                                        </p:attrNameLst>
                                      </p:cBhvr>
                                      <p:rCtr x="4518" y="24051"/>
                                    </p:animMotion>
                                  </p:childTnLst>
                                </p:cTn>
                              </p:par>
                              <p:par>
                                <p:cTn id="15" presetID="0" presetClass="path" presetSubtype="0" repeatCount="indefinite" fill="hold" nodeType="withEffect">
                                  <p:stCondLst>
                                    <p:cond delay="900"/>
                                  </p:stCondLst>
                                  <p:childTnLst>
                                    <p:animMotion origin="layout" path="M -0.09549 -0.06042 C -0.09358 0.01852 -0.10347 0.33819 -0.08507 0.41389 C -0.07518 0.47222 0.00972 0.45764 0.01493 0.39375 C 0.02014 0.32986 0.01823 0.31342 0.01857 0.26805 C 0.01892 0.22268 0.01406 0.16991 0.01666 0.12153 C 0.01927 0.07315 0.025 0.02477 0.03403 -0.02269 " pathEditMode="relative" rAng="0" ptsTypes="afsaaa">
                                      <p:cBhvr>
                                        <p:cTn id="16" dur="2000" fill="hold"/>
                                        <p:tgtEl>
                                          <p:spTgt spid="23"/>
                                        </p:tgtEl>
                                        <p:attrNameLst>
                                          <p:attrName>ppt_x</p:attrName>
                                          <p:attrName>ppt_y</p:attrName>
                                        </p:attrNameLst>
                                      </p:cBhvr>
                                      <p:rCtr x="6100" y="26600"/>
                                    </p:animMotion>
                                  </p:childTnLst>
                                </p:cTn>
                              </p:par>
                              <p:par>
                                <p:cTn id="17" presetID="0" presetClass="path" presetSubtype="0" repeatCount="indefinite" fill="hold" nodeType="withEffect">
                                  <p:stCondLst>
                                    <p:cond delay="1100"/>
                                  </p:stCondLst>
                                  <p:childTnLst>
                                    <p:animMotion origin="layout" path="M -0.07825 -0.05046 C -0.07708 0.02639 -0.08645 0.3375 -0.072 0.41157 C -0.06445 0.46852 0.01094 0.43194 0.00964 0.39444 C 0.01341 0.33241 -0.00052 0.32546 -0.00052 0.2831 C -0.00026 0.24074 0.00651 0.1875 0.01042 0.14028 C 0.01446 0.09305 0.01654 0.04606 0.02383 1.11111E-6 " pathEditMode="relative" rAng="0" ptsTypes="AAAAAA">
                                      <p:cBhvr>
                                        <p:cTn id="18" dur="2000" fill="hold"/>
                                        <p:tgtEl>
                                          <p:spTgt spid="24"/>
                                        </p:tgtEl>
                                        <p:attrNameLst>
                                          <p:attrName>ppt_x</p:attrName>
                                          <p:attrName>ppt_y</p:attrName>
                                        </p:attrNameLst>
                                      </p:cBhvr>
                                      <p:rCtr x="5000" y="24560"/>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repeatCount="indefinite" fill="hold" nodeType="clickEffect">
                                  <p:stCondLst>
                                    <p:cond delay="0"/>
                                  </p:stCondLst>
                                  <p:childTnLst>
                                    <p:animMotion origin="layout" path="M 6.25E-7 3.7037E-7 C 0.00026 0.02384 -0.01419 0.09514 0.00182 0.14444 C 0.02838 0.18241 0.07005 0.24792 0.09622 0.29722 C 0.1112 0.45069 0.20469 0.34768 0.20299 0.30417 C 0.21497 0.2544 0.17513 0.0706 0.16836 0.00185 C 0.16146 -0.06597 0.16393 -0.07708 0.16211 -0.10579 C 0.16016 -0.1338 0.16224 -0.11852 0.15677 -0.16829 C 0.1513 -0.21852 0.15182 -0.36667 0.12917 -0.40694 C 0.10664 -0.44745 0.0401 -0.43889 0.02135 -0.41042 C 0.0026 -0.38194 0.02409 -0.28958 0.01693 -0.23611 C 0.00963 -0.18241 -0.01914 -0.12755 -0.02227 -0.08889 C -0.02513 -0.04977 -0.01419 -0.03495 -0.00117 -0.00069 " pathEditMode="relative" rAng="0" ptsTypes="AAAAAAAAAAAA">
                                      <p:cBhvr>
                                        <p:cTn id="22" dur="3000" fill="hold"/>
                                        <p:tgtEl>
                                          <p:spTgt spid="31"/>
                                        </p:tgtEl>
                                        <p:attrNameLst>
                                          <p:attrName>ppt_x</p:attrName>
                                          <p:attrName>ppt_y</p:attrName>
                                        </p:attrNameLst>
                                      </p:cBhvr>
                                      <p:rCtr x="9128" y="-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reverser creates a vertical jet that resuspends settled flocs</a:t>
            </a:r>
            <a:endParaRPr lang="en-US" dirty="0"/>
          </a:p>
        </p:txBody>
      </p:sp>
      <p:pic>
        <p:nvPicPr>
          <p:cNvPr id="4" name="20160609_153356.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61661" y="1766751"/>
            <a:ext cx="9144000" cy="5143500"/>
          </a:xfrm>
          <a:prstGeom prst="rect">
            <a:avLst/>
          </a:prstGeom>
        </p:spPr>
      </p:pic>
      <p:sp>
        <p:nvSpPr>
          <p:cNvPr id="8" name="Freeform 7"/>
          <p:cNvSpPr/>
          <p:nvPr/>
        </p:nvSpPr>
        <p:spPr>
          <a:xfrm>
            <a:off x="8967014" y="3985748"/>
            <a:ext cx="1859470" cy="2100259"/>
          </a:xfrm>
          <a:custGeom>
            <a:avLst/>
            <a:gdLst>
              <a:gd name="connsiteX0" fmla="*/ 2001861 w 2210911"/>
              <a:gd name="connsiteY0" fmla="*/ 733096 h 1509500"/>
              <a:gd name="connsiteX1" fmla="*/ 2041274 w 2210911"/>
              <a:gd name="connsiteY1" fmla="*/ 1442544 h 1509500"/>
              <a:gd name="connsiteX2" fmla="*/ 149412 w 2210911"/>
              <a:gd name="connsiteY2" fmla="*/ 1316420 h 1509500"/>
              <a:gd name="connsiteX3" fmla="*/ 259771 w 2210911"/>
              <a:gd name="connsiteY3" fmla="*/ 0 h 1509500"/>
              <a:gd name="connsiteX0" fmla="*/ 1869714 w 2078764"/>
              <a:gd name="connsiteY0" fmla="*/ 733096 h 1553453"/>
              <a:gd name="connsiteX1" fmla="*/ 1909127 w 2078764"/>
              <a:gd name="connsiteY1" fmla="*/ 1442544 h 1553453"/>
              <a:gd name="connsiteX2" fmla="*/ 17265 w 2078764"/>
              <a:gd name="connsiteY2" fmla="*/ 1316420 h 1553453"/>
              <a:gd name="connsiteX3" fmla="*/ 127624 w 2078764"/>
              <a:gd name="connsiteY3" fmla="*/ 0 h 1553453"/>
              <a:gd name="connsiteX0" fmla="*/ 1869714 w 1956990"/>
              <a:gd name="connsiteY0" fmla="*/ 733096 h 1615512"/>
              <a:gd name="connsiteX1" fmla="*/ 1909127 w 1956990"/>
              <a:gd name="connsiteY1" fmla="*/ 1442544 h 1615512"/>
              <a:gd name="connsiteX2" fmla="*/ 17265 w 1956990"/>
              <a:gd name="connsiteY2" fmla="*/ 1316420 h 1615512"/>
              <a:gd name="connsiteX3" fmla="*/ 127624 w 1956990"/>
              <a:gd name="connsiteY3" fmla="*/ 0 h 1615512"/>
              <a:gd name="connsiteX0" fmla="*/ 1869714 w 1909143"/>
              <a:gd name="connsiteY0" fmla="*/ 733096 h 1615512"/>
              <a:gd name="connsiteX1" fmla="*/ 1909127 w 1909143"/>
              <a:gd name="connsiteY1" fmla="*/ 1442544 h 1615512"/>
              <a:gd name="connsiteX2" fmla="*/ 17265 w 1909143"/>
              <a:gd name="connsiteY2" fmla="*/ 1316420 h 1615512"/>
              <a:gd name="connsiteX3" fmla="*/ 127624 w 1909143"/>
              <a:gd name="connsiteY3" fmla="*/ 0 h 1615512"/>
              <a:gd name="connsiteX0" fmla="*/ 1869714 w 1909680"/>
              <a:gd name="connsiteY0" fmla="*/ 733096 h 1912795"/>
              <a:gd name="connsiteX1" fmla="*/ 1909127 w 1909680"/>
              <a:gd name="connsiteY1" fmla="*/ 1442544 h 1912795"/>
              <a:gd name="connsiteX2" fmla="*/ 17265 w 1909680"/>
              <a:gd name="connsiteY2" fmla="*/ 1316420 h 1912795"/>
              <a:gd name="connsiteX3" fmla="*/ 127624 w 1909680"/>
              <a:gd name="connsiteY3" fmla="*/ 0 h 1912795"/>
              <a:gd name="connsiteX0" fmla="*/ 1878971 w 1918944"/>
              <a:gd name="connsiteY0" fmla="*/ 733096 h 2136370"/>
              <a:gd name="connsiteX1" fmla="*/ 1918384 w 1918944"/>
              <a:gd name="connsiteY1" fmla="*/ 1442544 h 2136370"/>
              <a:gd name="connsiteX2" fmla="*/ 26522 w 1918944"/>
              <a:gd name="connsiteY2" fmla="*/ 1316420 h 2136370"/>
              <a:gd name="connsiteX3" fmla="*/ 136881 w 1918944"/>
              <a:gd name="connsiteY3" fmla="*/ 0 h 2136370"/>
              <a:gd name="connsiteX0" fmla="*/ 1878971 w 1918401"/>
              <a:gd name="connsiteY0" fmla="*/ 733096 h 2094351"/>
              <a:gd name="connsiteX1" fmla="*/ 1918384 w 1918401"/>
              <a:gd name="connsiteY1" fmla="*/ 1442544 h 2094351"/>
              <a:gd name="connsiteX2" fmla="*/ 26522 w 1918401"/>
              <a:gd name="connsiteY2" fmla="*/ 1316420 h 2094351"/>
              <a:gd name="connsiteX3" fmla="*/ 136881 w 1918401"/>
              <a:gd name="connsiteY3" fmla="*/ 0 h 2094351"/>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8971 w 1918401"/>
              <a:gd name="connsiteY0" fmla="*/ 733096 h 2085527"/>
              <a:gd name="connsiteX1" fmla="*/ 1918384 w 1918401"/>
              <a:gd name="connsiteY1" fmla="*/ 1442544 h 2085527"/>
              <a:gd name="connsiteX2" fmla="*/ 26522 w 1918401"/>
              <a:gd name="connsiteY2" fmla="*/ 1316420 h 2085527"/>
              <a:gd name="connsiteX3" fmla="*/ 136881 w 1918401"/>
              <a:gd name="connsiteY3" fmla="*/ 0 h 2085527"/>
              <a:gd name="connsiteX0" fmla="*/ 1875836 w 1915266"/>
              <a:gd name="connsiteY0" fmla="*/ 733096 h 2085413"/>
              <a:gd name="connsiteX1" fmla="*/ 1915249 w 1915266"/>
              <a:gd name="connsiteY1" fmla="*/ 1442544 h 2085413"/>
              <a:gd name="connsiteX2" fmla="*/ 23387 w 1915266"/>
              <a:gd name="connsiteY2" fmla="*/ 1316420 h 2085413"/>
              <a:gd name="connsiteX3" fmla="*/ 133746 w 1915266"/>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143"/>
              <a:gd name="connsiteY0" fmla="*/ 733096 h 2085413"/>
              <a:gd name="connsiteX1" fmla="*/ 1893126 w 1893143"/>
              <a:gd name="connsiteY1" fmla="*/ 1442544 h 2085413"/>
              <a:gd name="connsiteX2" fmla="*/ 1264 w 1893143"/>
              <a:gd name="connsiteY2" fmla="*/ 1316420 h 2085413"/>
              <a:gd name="connsiteX3" fmla="*/ 111623 w 1893143"/>
              <a:gd name="connsiteY3" fmla="*/ 0 h 2085413"/>
              <a:gd name="connsiteX0" fmla="*/ 1853713 w 1893210"/>
              <a:gd name="connsiteY0" fmla="*/ 733096 h 2085374"/>
              <a:gd name="connsiteX1" fmla="*/ 1893126 w 1893210"/>
              <a:gd name="connsiteY1" fmla="*/ 1442544 h 2085374"/>
              <a:gd name="connsiteX2" fmla="*/ 1264 w 1893210"/>
              <a:gd name="connsiteY2" fmla="*/ 1316420 h 2085374"/>
              <a:gd name="connsiteX3" fmla="*/ 111623 w 1893210"/>
              <a:gd name="connsiteY3" fmla="*/ 0 h 2085374"/>
              <a:gd name="connsiteX0" fmla="*/ 1976895 w 1988335"/>
              <a:gd name="connsiteY0" fmla="*/ 733096 h 1832761"/>
              <a:gd name="connsiteX1" fmla="*/ 1969011 w 1988335"/>
              <a:gd name="connsiteY1" fmla="*/ 1442544 h 1832761"/>
              <a:gd name="connsiteX2" fmla="*/ 124446 w 1988335"/>
              <a:gd name="connsiteY2" fmla="*/ 1316420 h 1832761"/>
              <a:gd name="connsiteX3" fmla="*/ 234805 w 1988335"/>
              <a:gd name="connsiteY3" fmla="*/ 0 h 1832761"/>
              <a:gd name="connsiteX0" fmla="*/ 1859470 w 1870910"/>
              <a:gd name="connsiteY0" fmla="*/ 733096 h 2100227"/>
              <a:gd name="connsiteX1" fmla="*/ 1851586 w 1870910"/>
              <a:gd name="connsiteY1" fmla="*/ 1442544 h 2100227"/>
              <a:gd name="connsiteX2" fmla="*/ 7021 w 1870910"/>
              <a:gd name="connsiteY2" fmla="*/ 1316420 h 2100227"/>
              <a:gd name="connsiteX3" fmla="*/ 117380 w 1870910"/>
              <a:gd name="connsiteY3" fmla="*/ 0 h 2100227"/>
              <a:gd name="connsiteX0" fmla="*/ 1859470 w 1872217"/>
              <a:gd name="connsiteY0" fmla="*/ 733096 h 2100259"/>
              <a:gd name="connsiteX1" fmla="*/ 1851586 w 1872217"/>
              <a:gd name="connsiteY1" fmla="*/ 1442544 h 2100259"/>
              <a:gd name="connsiteX2" fmla="*/ 7021 w 1872217"/>
              <a:gd name="connsiteY2" fmla="*/ 1316420 h 2100259"/>
              <a:gd name="connsiteX3" fmla="*/ 117380 w 1872217"/>
              <a:gd name="connsiteY3" fmla="*/ 0 h 2100259"/>
              <a:gd name="connsiteX0" fmla="*/ 1859470 w 1859470"/>
              <a:gd name="connsiteY0" fmla="*/ 733096 h 2100259"/>
              <a:gd name="connsiteX1" fmla="*/ 1851586 w 1859470"/>
              <a:gd name="connsiteY1" fmla="*/ 1442544 h 2100259"/>
              <a:gd name="connsiteX2" fmla="*/ 7021 w 1859470"/>
              <a:gd name="connsiteY2" fmla="*/ 1316420 h 2100259"/>
              <a:gd name="connsiteX3" fmla="*/ 117380 w 1859470"/>
              <a:gd name="connsiteY3" fmla="*/ 0 h 2100259"/>
            </a:gdLst>
            <a:ahLst/>
            <a:cxnLst>
              <a:cxn ang="0">
                <a:pos x="connsiteX0" y="connsiteY0"/>
              </a:cxn>
              <a:cxn ang="0">
                <a:pos x="connsiteX1" y="connsiteY1"/>
              </a:cxn>
              <a:cxn ang="0">
                <a:pos x="connsiteX2" y="connsiteY2"/>
              </a:cxn>
              <a:cxn ang="0">
                <a:pos x="connsiteX3" y="connsiteY3"/>
              </a:cxn>
            </a:cxnLst>
            <a:rect l="l" t="t" r="r" b="b"/>
            <a:pathLst>
              <a:path w="1859470" h="2100259">
                <a:moveTo>
                  <a:pt x="1859470" y="733096"/>
                </a:moveTo>
                <a:cubicBezTo>
                  <a:pt x="1852243" y="1212630"/>
                  <a:pt x="1852900" y="1313792"/>
                  <a:pt x="1851586" y="1442544"/>
                </a:cubicBezTo>
                <a:cubicBezTo>
                  <a:pt x="1843112" y="2272843"/>
                  <a:pt x="67455" y="2408182"/>
                  <a:pt x="7021" y="1316420"/>
                </a:cubicBezTo>
                <a:cubicBezTo>
                  <a:pt x="-13758" y="941037"/>
                  <a:pt x="8335" y="640474"/>
                  <a:pt x="117380" y="0"/>
                </a:cubicBezTo>
              </a:path>
            </a:pathLst>
          </a:custGeom>
          <a:noFill/>
          <a:ln w="50800">
            <a:solidFill>
              <a:schemeClr val="accent3">
                <a:lumMod val="50000"/>
              </a:schemeClr>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3187330" y="1739162"/>
            <a:ext cx="9318179" cy="5218386"/>
          </a:xfrm>
          <a:custGeom>
            <a:avLst/>
            <a:gdLst>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002221 w 9175531"/>
              <a:gd name="connsiteY0" fmla="*/ 0 h 5202621"/>
              <a:gd name="connsiteX1" fmla="*/ 5549462 w 9175531"/>
              <a:gd name="connsiteY1" fmla="*/ 3452648 h 5202621"/>
              <a:gd name="connsiteX2" fmla="*/ 7638393 w 9175531"/>
              <a:gd name="connsiteY2" fmla="*/ 3499945 h 5202621"/>
              <a:gd name="connsiteX3" fmla="*/ 7725104 w 9175531"/>
              <a:gd name="connsiteY3" fmla="*/ 0 h 5202621"/>
              <a:gd name="connsiteX4" fmla="*/ 9175531 w 9175531"/>
              <a:gd name="connsiteY4" fmla="*/ 0 h 5202621"/>
              <a:gd name="connsiteX5" fmla="*/ 9151883 w 9175531"/>
              <a:gd name="connsiteY5" fmla="*/ 5202621 h 5202621"/>
              <a:gd name="connsiteX6" fmla="*/ 7883 w 9175531"/>
              <a:gd name="connsiteY6" fmla="*/ 5163207 h 5202621"/>
              <a:gd name="connsiteX7" fmla="*/ 0 w 9175531"/>
              <a:gd name="connsiteY7" fmla="*/ 7883 h 5202621"/>
              <a:gd name="connsiteX8" fmla="*/ 2002221 w 9175531"/>
              <a:gd name="connsiteY8" fmla="*/ 0 h 5202621"/>
              <a:gd name="connsiteX0" fmla="*/ 2144111 w 9317421"/>
              <a:gd name="connsiteY0" fmla="*/ 15765 h 5218386"/>
              <a:gd name="connsiteX1" fmla="*/ 5691352 w 9317421"/>
              <a:gd name="connsiteY1" fmla="*/ 3468413 h 5218386"/>
              <a:gd name="connsiteX2" fmla="*/ 7780283 w 9317421"/>
              <a:gd name="connsiteY2" fmla="*/ 3515710 h 5218386"/>
              <a:gd name="connsiteX3" fmla="*/ 7866994 w 9317421"/>
              <a:gd name="connsiteY3" fmla="*/ 15765 h 5218386"/>
              <a:gd name="connsiteX4" fmla="*/ 9317421 w 9317421"/>
              <a:gd name="connsiteY4" fmla="*/ 15765 h 5218386"/>
              <a:gd name="connsiteX5" fmla="*/ 9293773 w 9317421"/>
              <a:gd name="connsiteY5" fmla="*/ 5218386 h 5218386"/>
              <a:gd name="connsiteX6" fmla="*/ 149773 w 9317421"/>
              <a:gd name="connsiteY6" fmla="*/ 5178972 h 5218386"/>
              <a:gd name="connsiteX7" fmla="*/ 0 w 9317421"/>
              <a:gd name="connsiteY7" fmla="*/ 0 h 5218386"/>
              <a:gd name="connsiteX8" fmla="*/ 2144111 w 9317421"/>
              <a:gd name="connsiteY8" fmla="*/ 15765 h 5218386"/>
              <a:gd name="connsiteX0" fmla="*/ 2144869 w 9318179"/>
              <a:gd name="connsiteY0" fmla="*/ 15765 h 5218386"/>
              <a:gd name="connsiteX1" fmla="*/ 5692110 w 9318179"/>
              <a:gd name="connsiteY1" fmla="*/ 3468413 h 5218386"/>
              <a:gd name="connsiteX2" fmla="*/ 7781041 w 9318179"/>
              <a:gd name="connsiteY2" fmla="*/ 3515710 h 5218386"/>
              <a:gd name="connsiteX3" fmla="*/ 7867752 w 9318179"/>
              <a:gd name="connsiteY3" fmla="*/ 15765 h 5218386"/>
              <a:gd name="connsiteX4" fmla="*/ 9318179 w 9318179"/>
              <a:gd name="connsiteY4" fmla="*/ 15765 h 5218386"/>
              <a:gd name="connsiteX5" fmla="*/ 9294531 w 9318179"/>
              <a:gd name="connsiteY5" fmla="*/ 5218386 h 5218386"/>
              <a:gd name="connsiteX6" fmla="*/ 758 w 9318179"/>
              <a:gd name="connsiteY6" fmla="*/ 5202621 h 5218386"/>
              <a:gd name="connsiteX7" fmla="*/ 758 w 9318179"/>
              <a:gd name="connsiteY7" fmla="*/ 0 h 5218386"/>
              <a:gd name="connsiteX8" fmla="*/ 2144869 w 9318179"/>
              <a:gd name="connsiteY8" fmla="*/ 15765 h 5218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18179" h="5218386">
                <a:moveTo>
                  <a:pt x="2144869" y="15765"/>
                </a:moveTo>
                <a:lnTo>
                  <a:pt x="5692110" y="3468413"/>
                </a:lnTo>
                <a:cubicBezTo>
                  <a:pt x="5726268" y="4840014"/>
                  <a:pt x="7746883" y="4824248"/>
                  <a:pt x="7781041" y="3515710"/>
                </a:cubicBezTo>
                <a:lnTo>
                  <a:pt x="7867752" y="15765"/>
                </a:lnTo>
                <a:lnTo>
                  <a:pt x="9318179" y="15765"/>
                </a:lnTo>
                <a:lnTo>
                  <a:pt x="9294531" y="5218386"/>
                </a:lnTo>
                <a:lnTo>
                  <a:pt x="758" y="5202621"/>
                </a:lnTo>
                <a:cubicBezTo>
                  <a:pt x="-1870" y="3484180"/>
                  <a:pt x="3386" y="1718441"/>
                  <a:pt x="758" y="0"/>
                </a:cubicBezTo>
                <a:lnTo>
                  <a:pt x="2144869" y="1576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10" idx="2"/>
          </p:cNvCxnSpPr>
          <p:nvPr/>
        </p:nvCxnSpPr>
        <p:spPr>
          <a:xfrm>
            <a:off x="10968371" y="5254872"/>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881159" y="5254872"/>
            <a:ext cx="13138" cy="1501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881159" y="6571254"/>
            <a:ext cx="2087212" cy="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495574" y="6386588"/>
            <a:ext cx="877163" cy="369332"/>
          </a:xfrm>
          <a:prstGeom prst="rect">
            <a:avLst/>
          </a:prstGeom>
          <a:solidFill>
            <a:schemeClr val="bg1"/>
          </a:solidFill>
        </p:spPr>
        <p:txBody>
          <a:bodyPr wrap="none" rtlCol="0">
            <a:spAutoFit/>
          </a:bodyPr>
          <a:lstStyle/>
          <a:p>
            <a:r>
              <a:rPr lang="en-US" dirty="0">
                <a:latin typeface="Helvetica" panose="020B0604020202020204" pitchFamily="34" charset="0"/>
                <a:cs typeface="Helvetica" panose="020B0604020202020204" pitchFamily="34" charset="0"/>
              </a:rPr>
              <a:t>7.5 cm</a:t>
            </a:r>
          </a:p>
        </p:txBody>
      </p:sp>
      <p:sp>
        <p:nvSpPr>
          <p:cNvPr id="7" name="Content Placeholder 6">
            <a:extLst>
              <a:ext uri="{FF2B5EF4-FFF2-40B4-BE49-F238E27FC236}">
                <a16:creationId xmlns:a16="http://schemas.microsoft.com/office/drawing/2014/main" id="{6B48AC6C-6707-497F-AFA4-D7C733925F7B}"/>
              </a:ext>
            </a:extLst>
          </p:cNvPr>
          <p:cNvSpPr>
            <a:spLocks noGrp="1"/>
          </p:cNvSpPr>
          <p:nvPr>
            <p:ph idx="1"/>
          </p:nvPr>
        </p:nvSpPr>
        <p:spPr/>
        <p:txBody>
          <a:bodyPr/>
          <a:lstStyle/>
          <a:p>
            <a:r>
              <a:rPr lang="en-US" dirty="0"/>
              <a:t>All surfaces </a:t>
            </a:r>
            <a:br>
              <a:rPr lang="en-US" dirty="0"/>
            </a:br>
            <a:r>
              <a:rPr lang="en-US" dirty="0"/>
              <a:t>must transport </a:t>
            </a:r>
            <a:br>
              <a:rPr lang="en-US" dirty="0"/>
            </a:br>
            <a:r>
              <a:rPr lang="en-US" dirty="0"/>
              <a:t>particles to a </a:t>
            </a:r>
            <a:br>
              <a:rPr lang="en-US" dirty="0"/>
            </a:br>
            <a:r>
              <a:rPr lang="en-US" dirty="0"/>
              <a:t>resuspension zone.</a:t>
            </a:r>
          </a:p>
          <a:p>
            <a:r>
              <a:rPr lang="en-US" dirty="0"/>
              <a:t>Sludge produces gas </a:t>
            </a:r>
            <a:br>
              <a:rPr lang="en-US" dirty="0"/>
            </a:br>
            <a:r>
              <a:rPr lang="en-US" dirty="0"/>
              <a:t>that suspends particles.</a:t>
            </a:r>
          </a:p>
          <a:p>
            <a:r>
              <a:rPr lang="en-US" dirty="0"/>
              <a:t>Sedimentation tanks should </a:t>
            </a:r>
            <a:br>
              <a:rPr lang="en-US" dirty="0"/>
            </a:br>
            <a:r>
              <a:rPr lang="en-US" dirty="0"/>
              <a:t>have zero sludge!</a:t>
            </a:r>
          </a:p>
          <a:p>
            <a:r>
              <a:rPr lang="en-US" dirty="0"/>
              <a:t>May have application in other</a:t>
            </a:r>
            <a:br>
              <a:rPr lang="en-US" dirty="0"/>
            </a:br>
            <a:r>
              <a:rPr lang="en-US" dirty="0"/>
              <a:t>fluidized bed reactors.</a:t>
            </a:r>
          </a:p>
          <a:p>
            <a:endParaRPr lang="en-US" dirty="0"/>
          </a:p>
        </p:txBody>
      </p:sp>
    </p:spTree>
    <p:extLst>
      <p:ext uri="{BB962C8B-B14F-4D97-AF65-F5344CB8AC3E}">
        <p14:creationId xmlns:p14="http://schemas.microsoft.com/office/powerpoint/2010/main" val="3305470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repeatCount="indefinite"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jet deflects more when it has less momentum</a:t>
            </a:r>
            <a:endParaRPr lang="en-US" dirty="0"/>
          </a:p>
        </p:txBody>
      </p:sp>
      <p:sp>
        <p:nvSpPr>
          <p:cNvPr id="4" name="Content Placeholder 3">
            <a:extLst>
              <a:ext uri="{FF2B5EF4-FFF2-40B4-BE49-F238E27FC236}">
                <a16:creationId xmlns:a16="http://schemas.microsoft.com/office/drawing/2014/main" id="{FBEECE1E-EC7E-4382-AAA3-BD2C1D980318}"/>
              </a:ext>
            </a:extLst>
          </p:cNvPr>
          <p:cNvSpPr>
            <a:spLocks noGrp="1"/>
          </p:cNvSpPr>
          <p:nvPr>
            <p:ph idx="1"/>
          </p:nvPr>
        </p:nvSpPr>
        <p:spPr>
          <a:xfrm>
            <a:off x="457200" y="1600200"/>
            <a:ext cx="2495646" cy="4525963"/>
          </a:xfrm>
        </p:spPr>
        <p:txBody>
          <a:bodyPr/>
          <a:lstStyle/>
          <a:p>
            <a:r>
              <a:rPr lang="en-US" dirty="0"/>
              <a:t>Failure occurs below jet velocity of 75 mm/s</a:t>
            </a:r>
          </a:p>
        </p:txBody>
      </p:sp>
      <p:grpSp>
        <p:nvGrpSpPr>
          <p:cNvPr id="15" name="Group 14"/>
          <p:cNvGrpSpPr/>
          <p:nvPr/>
        </p:nvGrpSpPr>
        <p:grpSpPr>
          <a:xfrm>
            <a:off x="7856719" y="1920637"/>
            <a:ext cx="4073745" cy="3662621"/>
            <a:chOff x="5617028" y="2926861"/>
            <a:chExt cx="3028207" cy="2691057"/>
          </a:xfrm>
        </p:grpSpPr>
        <p:pic>
          <p:nvPicPr>
            <p:cNvPr id="18452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617028" y="2926861"/>
              <a:ext cx="3028207" cy="2691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6748233" y="3708253"/>
              <a:ext cx="546265" cy="746666"/>
            </a:xfrm>
            <a:prstGeom prst="straightConnector1">
              <a:avLst/>
            </a:prstGeom>
            <a:noFill/>
            <a:ln w="57150" cap="flat" cmpd="sng" algn="ctr">
              <a:solidFill>
                <a:schemeClr val="accent4">
                  <a:lumMod val="60000"/>
                  <a:lumOff val="40000"/>
                </a:schemeClr>
              </a:solidFill>
              <a:prstDash val="solid"/>
              <a:round/>
              <a:headEnd type="none" w="lg" len="med"/>
              <a:tailEnd type="arrow"/>
            </a:ln>
            <a:effectLst/>
          </p:spPr>
        </p:cxnSp>
      </p:grpSp>
      <p:sp>
        <p:nvSpPr>
          <p:cNvPr id="17" name="TextBox 16"/>
          <p:cNvSpPr txBox="1"/>
          <p:nvPr/>
        </p:nvSpPr>
        <p:spPr>
          <a:xfrm>
            <a:off x="8619961" y="5583259"/>
            <a:ext cx="2547259" cy="954107"/>
          </a:xfrm>
          <a:prstGeom prst="rect">
            <a:avLst/>
          </a:prstGeom>
          <a:noFill/>
        </p:spPr>
        <p:txBody>
          <a:bodyPr wrap="square" rtlCol="0">
            <a:spAutoFit/>
          </a:bodyPr>
          <a:lstStyle/>
          <a:p>
            <a:pPr algn="ctr"/>
            <a:r>
              <a:rPr lang="en-US" dirty="0"/>
              <a:t>8.9 mm Jet Diameter</a:t>
            </a:r>
          </a:p>
        </p:txBody>
      </p:sp>
      <p:sp>
        <p:nvSpPr>
          <p:cNvPr id="22" name="TextBox 21"/>
          <p:cNvSpPr txBox="1"/>
          <p:nvPr/>
        </p:nvSpPr>
        <p:spPr>
          <a:xfrm>
            <a:off x="3608395" y="5583259"/>
            <a:ext cx="2919824" cy="954107"/>
          </a:xfrm>
          <a:prstGeom prst="rect">
            <a:avLst/>
          </a:prstGeom>
          <a:noFill/>
        </p:spPr>
        <p:txBody>
          <a:bodyPr wrap="square" rtlCol="0">
            <a:spAutoFit/>
          </a:bodyPr>
          <a:lstStyle/>
          <a:p>
            <a:pPr algn="ctr"/>
            <a:r>
              <a:rPr lang="en-US" dirty="0"/>
              <a:t>3.9 mm Jet Diameter</a:t>
            </a:r>
          </a:p>
        </p:txBody>
      </p:sp>
      <p:grpSp>
        <p:nvGrpSpPr>
          <p:cNvPr id="31" name="Group 30"/>
          <p:cNvGrpSpPr/>
          <p:nvPr/>
        </p:nvGrpSpPr>
        <p:grpSpPr>
          <a:xfrm>
            <a:off x="3111167" y="1920638"/>
            <a:ext cx="4187404" cy="3662620"/>
            <a:chOff x="-106441" y="2190557"/>
            <a:chExt cx="3042726" cy="2934094"/>
          </a:xfrm>
        </p:grpSpPr>
        <p:pic>
          <p:nvPicPr>
            <p:cNvPr id="19"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06441" y="2190557"/>
              <a:ext cx="3042726" cy="2934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Arrow Connector 17"/>
            <p:cNvCxnSpPr/>
            <p:nvPr/>
          </p:nvCxnSpPr>
          <p:spPr bwMode="auto">
            <a:xfrm flipV="1">
              <a:off x="1045028" y="2849706"/>
              <a:ext cx="369894" cy="771898"/>
            </a:xfrm>
            <a:prstGeom prst="straightConnector1">
              <a:avLst/>
            </a:prstGeom>
            <a:noFill/>
            <a:ln w="57150" cap="flat" cmpd="sng" algn="ctr">
              <a:solidFill>
                <a:srgbClr val="FF0000"/>
              </a:solidFill>
              <a:prstDash val="solid"/>
              <a:round/>
              <a:headEnd type="none" w="lg" len="med"/>
              <a:tailEnd type="arrow"/>
            </a:ln>
            <a:effectLst/>
          </p:spPr>
        </p:cxnSp>
      </p:grpSp>
      <p:cxnSp>
        <p:nvCxnSpPr>
          <p:cNvPr id="1845249" name="Straight Arrow Connector 1845248"/>
          <p:cNvCxnSpPr/>
          <p:nvPr/>
        </p:nvCxnSpPr>
        <p:spPr bwMode="auto">
          <a:xfrm>
            <a:off x="3608395" y="2342654"/>
            <a:ext cx="887603" cy="760021"/>
          </a:xfrm>
          <a:prstGeom prst="straightConnector1">
            <a:avLst/>
          </a:prstGeom>
          <a:noFill/>
          <a:ln w="38100" cap="flat" cmpd="sng" algn="ctr">
            <a:solidFill>
              <a:schemeClr val="bg2"/>
            </a:solidFill>
            <a:prstDash val="solid"/>
            <a:round/>
            <a:headEnd type="none" w="lg" len="med"/>
            <a:tailEnd type="arrow"/>
          </a:ln>
          <a:effectLst/>
        </p:spPr>
      </p:cxnSp>
      <p:cxnSp>
        <p:nvCxnSpPr>
          <p:cNvPr id="38" name="Straight Arrow Connector 37"/>
          <p:cNvCxnSpPr/>
          <p:nvPr/>
        </p:nvCxnSpPr>
        <p:spPr bwMode="auto">
          <a:xfrm>
            <a:off x="8261543" y="2363441"/>
            <a:ext cx="887603" cy="861790"/>
          </a:xfrm>
          <a:prstGeom prst="straightConnector1">
            <a:avLst/>
          </a:prstGeom>
          <a:noFill/>
          <a:ln w="38100" cap="flat" cmpd="sng" algn="ctr">
            <a:solidFill>
              <a:schemeClr val="bg2"/>
            </a:solidFill>
            <a:prstDash val="solid"/>
            <a:round/>
            <a:headEnd type="none" w="lg" len="med"/>
            <a:tailEnd type="arrow"/>
          </a:ln>
          <a:effectLst/>
        </p:spPr>
      </p:cxnSp>
      <p:sp>
        <p:nvSpPr>
          <p:cNvPr id="1845258" name="Curved Left Arrow 1845257"/>
          <p:cNvSpPr/>
          <p:nvPr/>
        </p:nvSpPr>
        <p:spPr bwMode="auto">
          <a:xfrm rot="5400000">
            <a:off x="5855265" y="3641634"/>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Curved Left Arrow 43"/>
          <p:cNvSpPr/>
          <p:nvPr/>
        </p:nvSpPr>
        <p:spPr bwMode="auto">
          <a:xfrm rot="5400000">
            <a:off x="10441089" y="3914766"/>
            <a:ext cx="546265" cy="1912839"/>
          </a:xfrm>
          <a:prstGeom prst="curvedLeftArrow">
            <a:avLst/>
          </a:prstGeom>
          <a:solidFill>
            <a:schemeClr val="accent1"/>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45259" name="TextBox 1845258"/>
          <p:cNvSpPr txBox="1"/>
          <p:nvPr/>
        </p:nvSpPr>
        <p:spPr>
          <a:xfrm>
            <a:off x="6651366" y="3750641"/>
            <a:ext cx="647205" cy="523220"/>
          </a:xfrm>
          <a:prstGeom prst="rect">
            <a:avLst/>
          </a:prstGeom>
          <a:noFill/>
        </p:spPr>
        <p:txBody>
          <a:bodyPr wrap="square" rtlCol="0">
            <a:spAutoFit/>
          </a:bodyPr>
          <a:lstStyle/>
          <a:p>
            <a:r>
              <a:rPr lang="en-US" dirty="0"/>
              <a:t>Jet</a:t>
            </a:r>
          </a:p>
        </p:txBody>
      </p:sp>
      <p:sp>
        <p:nvSpPr>
          <p:cNvPr id="46" name="TextBox 45"/>
          <p:cNvSpPr txBox="1"/>
          <p:nvPr/>
        </p:nvSpPr>
        <p:spPr>
          <a:xfrm>
            <a:off x="11283259" y="4028846"/>
            <a:ext cx="647205" cy="523220"/>
          </a:xfrm>
          <a:prstGeom prst="rect">
            <a:avLst/>
          </a:prstGeom>
          <a:noFill/>
        </p:spPr>
        <p:txBody>
          <a:bodyPr wrap="square" rtlCol="0">
            <a:spAutoFit/>
          </a:bodyPr>
          <a:lstStyle/>
          <a:p>
            <a:r>
              <a:rPr lang="en-US" dirty="0"/>
              <a:t>Jet</a:t>
            </a:r>
          </a:p>
        </p:txBody>
      </p:sp>
      <p:sp>
        <p:nvSpPr>
          <p:cNvPr id="1845260" name="TextBox 1845259"/>
          <p:cNvSpPr txBox="1"/>
          <p:nvPr/>
        </p:nvSpPr>
        <p:spPr>
          <a:xfrm>
            <a:off x="3111167" y="1887307"/>
            <a:ext cx="4187404" cy="400110"/>
          </a:xfrm>
          <a:prstGeom prst="rect">
            <a:avLst/>
          </a:prstGeom>
          <a:noFill/>
        </p:spPr>
        <p:txBody>
          <a:bodyPr wrap="square" rtlCol="0">
            <a:spAutoFit/>
          </a:bodyPr>
          <a:lstStyle/>
          <a:p>
            <a:r>
              <a:rPr lang="en-US" sz="2000" dirty="0">
                <a:solidFill>
                  <a:srgbClr val="FFFFFF"/>
                </a:solidFill>
              </a:rPr>
              <a:t>Current of settled flocs</a:t>
            </a:r>
          </a:p>
        </p:txBody>
      </p:sp>
      <p:sp>
        <p:nvSpPr>
          <p:cNvPr id="48" name="TextBox 47"/>
          <p:cNvSpPr txBox="1"/>
          <p:nvPr/>
        </p:nvSpPr>
        <p:spPr>
          <a:xfrm>
            <a:off x="7856719" y="1920638"/>
            <a:ext cx="4187404" cy="400110"/>
          </a:xfrm>
          <a:prstGeom prst="rect">
            <a:avLst/>
          </a:prstGeom>
          <a:noFill/>
        </p:spPr>
        <p:txBody>
          <a:bodyPr wrap="square" rtlCol="0">
            <a:spAutoFit/>
          </a:bodyPr>
          <a:lstStyle/>
          <a:p>
            <a:r>
              <a:rPr lang="en-US" sz="2000" dirty="0">
                <a:solidFill>
                  <a:srgbClr val="FFFFFF"/>
                </a:solidFill>
              </a:rPr>
              <a:t>Current of settled flocs</a:t>
            </a:r>
          </a:p>
        </p:txBody>
      </p:sp>
      <p:cxnSp>
        <p:nvCxnSpPr>
          <p:cNvPr id="1845263" name="Straight Connector 1845262"/>
          <p:cNvCxnSpPr/>
          <p:nvPr/>
        </p:nvCxnSpPr>
        <p:spPr bwMode="auto">
          <a:xfrm rot="16200000">
            <a:off x="4273218" y="3284406"/>
            <a:ext cx="845207" cy="0"/>
          </a:xfrm>
          <a:prstGeom prst="line">
            <a:avLst/>
          </a:prstGeom>
          <a:noFill/>
          <a:ln w="57150" cap="flat" cmpd="sng" algn="ctr">
            <a:solidFill>
              <a:srgbClr val="FF0000"/>
            </a:solidFill>
            <a:prstDash val="solid"/>
            <a:round/>
            <a:headEnd type="none" w="lg" len="med"/>
            <a:tailEnd type="none" w="lg" len="med"/>
          </a:ln>
          <a:effectLst/>
        </p:spPr>
      </p:cxnSp>
      <p:cxnSp>
        <p:nvCxnSpPr>
          <p:cNvPr id="52" name="Straight Connector 51"/>
          <p:cNvCxnSpPr/>
          <p:nvPr/>
        </p:nvCxnSpPr>
        <p:spPr bwMode="auto">
          <a:xfrm rot="5400000">
            <a:off x="8984935" y="3525279"/>
            <a:ext cx="845207" cy="0"/>
          </a:xfrm>
          <a:prstGeom prst="line">
            <a:avLst/>
          </a:prstGeom>
          <a:noFill/>
          <a:ln w="57150" cap="flat" cmpd="sng" algn="ctr">
            <a:solidFill>
              <a:srgbClr val="FF0000"/>
            </a:solidFill>
            <a:prstDash val="solid"/>
            <a:round/>
            <a:headEnd type="none" w="lg" len="med"/>
            <a:tailEnd type="none" w="lg" len="med"/>
          </a:ln>
          <a:effectLst/>
        </p:spPr>
      </p:cxnSp>
      <mc:AlternateContent xmlns:mc="http://schemas.openxmlformats.org/markup-compatibility/2006" xmlns:a14="http://schemas.microsoft.com/office/drawing/2010/main">
        <mc:Choice Requires="a14">
          <p:sp>
            <p:nvSpPr>
              <p:cNvPr id="1845266" name="TextBox 1845265"/>
              <p:cNvSpPr txBox="1"/>
              <p:nvPr/>
            </p:nvSpPr>
            <p:spPr>
              <a:xfrm>
                <a:off x="4582199" y="2600192"/>
                <a:ext cx="62267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1845266" name="TextBox 1845265"/>
              <p:cNvSpPr txBox="1">
                <a:spLocks noRot="1" noChangeAspect="1" noMove="1" noResize="1" noEditPoints="1" noAdjustHandles="1" noChangeArrowheads="1" noChangeShapeType="1" noTextEdit="1"/>
              </p:cNvSpPr>
              <p:nvPr/>
            </p:nvSpPr>
            <p:spPr>
              <a:xfrm>
                <a:off x="4582199" y="2600192"/>
                <a:ext cx="622670"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9307467" y="296903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9307467" y="2969037"/>
                <a:ext cx="630942"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6856607" y="5919474"/>
                <a:ext cx="62267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1</m:t>
                          </m:r>
                        </m:sub>
                      </m:sSub>
                    </m:oMath>
                  </m:oMathPara>
                </a14:m>
                <a:endParaRPr lang="en-US" dirty="0"/>
              </a:p>
            </p:txBody>
          </p:sp>
        </mc:Choice>
        <mc:Fallback xmlns="">
          <p:sp>
            <p:nvSpPr>
              <p:cNvPr id="57" name="TextBox 56"/>
              <p:cNvSpPr txBox="1">
                <a:spLocks noRot="1" noChangeAspect="1" noMove="1" noResize="1" noEditPoints="1" noAdjustHandles="1" noChangeArrowheads="1" noChangeShapeType="1" noTextEdit="1"/>
              </p:cNvSpPr>
              <p:nvPr/>
            </p:nvSpPr>
            <p:spPr>
              <a:xfrm>
                <a:off x="6856607" y="5919474"/>
                <a:ext cx="62267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7579463" y="5929327"/>
                <a:ext cx="63094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a:rPr>
                          </m:ctrlPr>
                        </m:sSubPr>
                        <m:e>
                          <m:r>
                            <a:rPr lang="en-US" i="1" smtClean="0">
                              <a:latin typeface="Cambria Math"/>
                              <a:ea typeface="Cambria Math"/>
                            </a:rPr>
                            <m:t>𝜃</m:t>
                          </m:r>
                        </m:e>
                        <m:sub>
                          <m:r>
                            <a:rPr lang="en-US" b="0" i="1" smtClean="0">
                              <a:latin typeface="Cambria Math"/>
                              <a:ea typeface="Cambria Math"/>
                            </a:rPr>
                            <m:t>2</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7579463" y="5929327"/>
                <a:ext cx="630942" cy="523220"/>
              </a:xfrm>
              <a:prstGeom prst="rect">
                <a:avLst/>
              </a:prstGeom>
              <a:blipFill>
                <a:blip r:embed="rId7"/>
                <a:stretch>
                  <a:fillRect/>
                </a:stretch>
              </a:blipFill>
            </p:spPr>
            <p:txBody>
              <a:bodyPr/>
              <a:lstStyle/>
              <a:p>
                <a:r>
                  <a:rPr lang="en-US">
                    <a:noFill/>
                  </a:rPr>
                  <a:t> </a:t>
                </a:r>
              </a:p>
            </p:txBody>
          </p:sp>
        </mc:Fallback>
      </mc:AlternateContent>
      <p:sp>
        <p:nvSpPr>
          <p:cNvPr id="1845267" name="TextBox 1845266"/>
          <p:cNvSpPr txBox="1"/>
          <p:nvPr/>
        </p:nvSpPr>
        <p:spPr>
          <a:xfrm>
            <a:off x="7322321" y="5917127"/>
            <a:ext cx="451266" cy="523220"/>
          </a:xfrm>
          <a:prstGeom prst="rect">
            <a:avLst/>
          </a:prstGeom>
          <a:noFill/>
        </p:spPr>
        <p:txBody>
          <a:bodyPr wrap="square" rtlCol="0">
            <a:spAutoFit/>
          </a:bodyPr>
          <a:lstStyle/>
          <a:p>
            <a:r>
              <a:rPr lang="en-US" dirty="0"/>
              <a:t>&lt;</a:t>
            </a:r>
          </a:p>
        </p:txBody>
      </p:sp>
    </p:spTree>
    <p:extLst>
      <p:ext uri="{BB962C8B-B14F-4D97-AF65-F5344CB8AC3E}">
        <p14:creationId xmlns:p14="http://schemas.microsoft.com/office/powerpoint/2010/main" val="27912664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filter Questions</a:t>
            </a:r>
          </a:p>
        </p:txBody>
      </p:sp>
      <p:sp>
        <p:nvSpPr>
          <p:cNvPr id="3" name="Content Placeholder 2"/>
          <p:cNvSpPr>
            <a:spLocks noGrp="1"/>
          </p:cNvSpPr>
          <p:nvPr>
            <p:ph idx="1"/>
          </p:nvPr>
        </p:nvSpPr>
        <p:spPr>
          <a:xfrm>
            <a:off x="457200" y="1600200"/>
            <a:ext cx="10879282" cy="4525963"/>
          </a:xfrm>
        </p:spPr>
        <p:txBody>
          <a:bodyPr/>
          <a:lstStyle/>
          <a:p>
            <a:r>
              <a:rPr lang="en-US" dirty="0"/>
              <a:t>How do you design for flow rate variability?</a:t>
            </a:r>
          </a:p>
          <a:p>
            <a:r>
              <a:rPr lang="en-US" dirty="0"/>
              <a:t>Can a settled floc filter be resuspended? (yes, at least sometimes)</a:t>
            </a:r>
          </a:p>
          <a:p>
            <a:r>
              <a:rPr lang="en-US" dirty="0"/>
              <a:t>What is the optimal velocity of the incoming jet? (&gt; 75 mm/s and such that G in the jet is low enough )</a:t>
            </a:r>
          </a:p>
          <a:p>
            <a:r>
              <a:rPr lang="en-US" dirty="0"/>
              <a:t>How will the operator observe the floc filter? (flashlight through the plate settlers… Can we do better?)</a:t>
            </a:r>
          </a:p>
          <a:p>
            <a:r>
              <a:rPr lang="en-US" dirty="0"/>
              <a:t>How could we make it work better?</a:t>
            </a:r>
          </a:p>
        </p:txBody>
      </p:sp>
      <p:pic>
        <p:nvPicPr>
          <p:cNvPr id="8" name="Picture 7" descr="\documentclass{article}&#10;\usepackage{amsmath}&#10;\pagestyle{empty}&#10;\begin{document}&#10;&#10;$$\zeta = G_{max} \nu^3 v_c^2$$&#10;&#10;&#10;\end{document}" title="IguanaTex Bitmap Display">
            <a:extLst>
              <a:ext uri="{FF2B5EF4-FFF2-40B4-BE49-F238E27FC236}">
                <a16:creationId xmlns:a16="http://schemas.microsoft.com/office/drawing/2014/main" id="{0AFF991A-16F0-4EAA-BF1F-E1731A3E1AF8}"/>
              </a:ext>
            </a:extLst>
          </p:cNvPr>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8691847" y="3780696"/>
            <a:ext cx="2366410" cy="438310"/>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228600"/>
            <a:ext cx="8382001" cy="1143000"/>
          </a:xfrm>
        </p:spPr>
        <p:txBody>
          <a:bodyPr/>
          <a:lstStyle/>
          <a:p>
            <a:r>
              <a:rPr lang="en-US" sz="3600" dirty="0"/>
              <a:t>Self-cleaning, sludge-free </a:t>
            </a:r>
            <a:r>
              <a:rPr lang="en-US" sz="3600" dirty="0" err="1"/>
              <a:t>AguaClarifier</a:t>
            </a:r>
            <a:r>
              <a:rPr lang="en-US" sz="3600" dirty="0"/>
              <a:t> (without using electricity)</a:t>
            </a:r>
          </a:p>
        </p:txBody>
      </p:sp>
      <p:pic>
        <p:nvPicPr>
          <p:cNvPr id="1026" name="Picture 2" descr="C:\Users\mw24\Downloads\20160609_16290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5400000">
            <a:off x="-541440" y="2482167"/>
            <a:ext cx="5333998" cy="3417667"/>
          </a:xfrm>
          <a:prstGeom prst="rect">
            <a:avLst/>
          </a:prstGeom>
          <a:noFill/>
          <a:extLst>
            <a:ext uri="{909E8E84-426E-40DD-AFC4-6F175D3DCCD1}">
              <a14:hiddenFill xmlns:a14="http://schemas.microsoft.com/office/drawing/2010/main">
                <a:solidFill>
                  <a:srgbClr val="FFFFFF"/>
                </a:solidFill>
              </a14:hiddenFill>
            </a:ext>
          </a:extLst>
        </p:spPr>
      </p:pic>
      <p:pic>
        <p:nvPicPr>
          <p:cNvPr id="4" name="20160610_1453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635971" y="1524001"/>
            <a:ext cx="2876304" cy="5113428"/>
          </a:xfrm>
          <a:prstGeom prst="rect">
            <a:avLst/>
          </a:prstGeom>
        </p:spPr>
      </p:pic>
      <p:sp>
        <p:nvSpPr>
          <p:cNvPr id="6" name="Oval 5"/>
          <p:cNvSpPr/>
          <p:nvPr/>
        </p:nvSpPr>
        <p:spPr>
          <a:xfrm>
            <a:off x="1130771" y="1828800"/>
            <a:ext cx="457200" cy="533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683475" y="2620297"/>
            <a:ext cx="2143248" cy="35814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6" idx="0"/>
            <a:endCxn id="8" idx="0"/>
          </p:cNvCxnSpPr>
          <p:nvPr/>
        </p:nvCxnSpPr>
        <p:spPr>
          <a:xfrm>
            <a:off x="1359371" y="1828800"/>
            <a:ext cx="5395728" cy="79149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6" idx="5"/>
            <a:endCxn id="8" idx="3"/>
          </p:cNvCxnSpPr>
          <p:nvPr/>
        </p:nvCxnSpPr>
        <p:spPr>
          <a:xfrm>
            <a:off x="1521016" y="2284085"/>
            <a:ext cx="4476330" cy="3393128"/>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715D3E6-BEAC-4BFA-ABAC-1E26DE231645}"/>
              </a:ext>
            </a:extLst>
          </p:cNvPr>
          <p:cNvPicPr>
            <a:picLocks noChangeAspect="1"/>
          </p:cNvPicPr>
          <p:nvPr/>
        </p:nvPicPr>
        <p:blipFill>
          <a:blip r:embed="rId7"/>
          <a:stretch>
            <a:fillRect/>
          </a:stretch>
        </p:blipFill>
        <p:spPr>
          <a:xfrm>
            <a:off x="8282179" y="1524000"/>
            <a:ext cx="3912613" cy="4992413"/>
          </a:xfrm>
          <a:prstGeom prst="rect">
            <a:avLst/>
          </a:prstGeom>
        </p:spPr>
      </p:pic>
      <p:cxnSp>
        <p:nvCxnSpPr>
          <p:cNvPr id="3" name="Straight Arrow Connector 2">
            <a:extLst>
              <a:ext uri="{FF2B5EF4-FFF2-40B4-BE49-F238E27FC236}">
                <a16:creationId xmlns:a16="http://schemas.microsoft.com/office/drawing/2014/main" id="{751096A9-D966-4A0C-A113-05B2C19DE23D}"/>
              </a:ext>
            </a:extLst>
          </p:cNvPr>
          <p:cNvCxnSpPr>
            <a:cxnSpLocks/>
          </p:cNvCxnSpPr>
          <p:nvPr/>
        </p:nvCxnSpPr>
        <p:spPr>
          <a:xfrm>
            <a:off x="7189076" y="3794234"/>
            <a:ext cx="1370703" cy="3678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610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53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9527628" cy="1143000"/>
          </a:xfrm>
        </p:spPr>
        <p:txBody>
          <a:bodyPr/>
          <a:lstStyle/>
          <a:p>
            <a:r>
              <a:rPr lang="en-US" dirty="0"/>
              <a:t>Floc Hopper Requirements</a:t>
            </a:r>
          </a:p>
        </p:txBody>
      </p:sp>
      <p:sp>
        <p:nvSpPr>
          <p:cNvPr id="3" name="Content Placeholder 2"/>
          <p:cNvSpPr>
            <a:spLocks noGrp="1"/>
          </p:cNvSpPr>
          <p:nvPr>
            <p:ph idx="1"/>
          </p:nvPr>
        </p:nvSpPr>
        <p:spPr>
          <a:xfrm>
            <a:off x="457200" y="1600200"/>
            <a:ext cx="7047186" cy="4525963"/>
          </a:xfrm>
        </p:spPr>
        <p:txBody>
          <a:bodyPr/>
          <a:lstStyle/>
          <a:p>
            <a:r>
              <a:rPr lang="en-US" sz="2800" dirty="0"/>
              <a:t>Weir controls the depth of the floc filter</a:t>
            </a:r>
          </a:p>
          <a:p>
            <a:r>
              <a:rPr lang="en-US" sz="2800" dirty="0"/>
              <a:t>Floc filter flow into the floc hopper is a function of the mass flux of particles into the sed tank </a:t>
            </a:r>
          </a:p>
          <a:p>
            <a:r>
              <a:rPr lang="en-US" sz="2800" dirty="0"/>
              <a:t>Flocs in the floc filter settle at a rate equal to the </a:t>
            </a:r>
            <a:r>
              <a:rPr lang="en-US" sz="2800" dirty="0" err="1"/>
              <a:t>upflow</a:t>
            </a:r>
            <a:r>
              <a:rPr lang="en-US" sz="2800" dirty="0"/>
              <a:t> velocity (1 mm/s)</a:t>
            </a:r>
          </a:p>
          <a:p>
            <a:r>
              <a:rPr lang="en-US" sz="2800" dirty="0"/>
              <a:t>The area required for consolidation could be based on max raw water turbidity and the corresponding floc filter concentration</a:t>
            </a:r>
          </a:p>
          <a:p>
            <a:pPr lvl="1"/>
            <a:r>
              <a:rPr lang="en-US" sz="2400" dirty="0"/>
              <a:t>More work needed for a model for the floc filter concentration</a:t>
            </a:r>
          </a:p>
        </p:txBody>
      </p:sp>
      <p:pic>
        <p:nvPicPr>
          <p:cNvPr id="11" name="Picture 10" descr="\documentclass{article}&#10;\usepackage{amsmath}&#10;\pagestyle{empty}&#10;\begin{document}&#10;&#10;$$Q_{sed}C_{flocculator} = Q_{hopperWeir}C_{flocFilter} $$&#10;&#10;&#10;\end{document}" title="IguanaTex Bitmap Display">
            <a:extLst>
              <a:ext uri="{FF2B5EF4-FFF2-40B4-BE49-F238E27FC236}">
                <a16:creationId xmlns:a16="http://schemas.microsoft.com/office/drawing/2014/main" id="{98A31297-6755-445D-9622-F05444FBA3A2}"/>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97805" y="2067573"/>
            <a:ext cx="4492192" cy="252952"/>
          </a:xfrm>
          <a:prstGeom prst="rect">
            <a:avLst/>
          </a:prstGeom>
        </p:spPr>
      </p:pic>
      <p:pic>
        <p:nvPicPr>
          <p:cNvPr id="14" name="Picture 13" descr="\documentclass{article}&#10;\usepackage{amsmath}&#10;\pagestyle{empty}&#10;\begin{document}&#10;&#10;$$Q_{hopperWeir} = \frac{Q_{sed}C_{flocculator}}{C_{flocFilter}}$$&#10;&#10;&#10;\end{document}" title="IguanaTex Bitmap Display">
            <a:extLst>
              <a:ext uri="{FF2B5EF4-FFF2-40B4-BE49-F238E27FC236}">
                <a16:creationId xmlns:a16="http://schemas.microsoft.com/office/drawing/2014/main" id="{C8AC4463-06D6-4512-847E-E8913E3A3BFC}"/>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937996" y="2615712"/>
            <a:ext cx="3411810" cy="597333"/>
          </a:xfrm>
          <a:prstGeom prst="rect">
            <a:avLst/>
          </a:prstGeom>
        </p:spPr>
      </p:pic>
      <p:pic>
        <p:nvPicPr>
          <p:cNvPr id="25" name="Picture 24" descr="\documentclass{article}&#10;\usepackage{amsmath}&#10;\pagestyle{empty}&#10;\begin{document}&#10;&#10;$$Q_{hopperWeir} = \bar v_{z_{flocFilter}} A_{flocHopper} $$&#10;&#10;&#10;\end{document}" title="IguanaTex Bitmap Display">
            <a:extLst>
              <a:ext uri="{FF2B5EF4-FFF2-40B4-BE49-F238E27FC236}">
                <a16:creationId xmlns:a16="http://schemas.microsoft.com/office/drawing/2014/main" id="{FC858B21-F443-4C61-9460-BB440FDD08A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7746166" y="3689563"/>
            <a:ext cx="3966477" cy="271238"/>
          </a:xfrm>
          <a:prstGeom prst="rect">
            <a:avLst/>
          </a:prstGeom>
        </p:spPr>
      </p:pic>
      <p:pic>
        <p:nvPicPr>
          <p:cNvPr id="34" name="Picture 33" descr="\documentclass{article}&#10;\usepackage{amsmath}&#10;\pagestyle{empty}&#10;\begin{document}&#10;&#10;$$A_{flocHopper} = \frac{Q_{sed}C_{flocculator}}{C_{flocFilter}\bar v_{z_{flocFilter}} }$$&#10;&#10;&#10;\end{document}" title="IguanaTex Bitmap Display">
            <a:extLst>
              <a:ext uri="{FF2B5EF4-FFF2-40B4-BE49-F238E27FC236}">
                <a16:creationId xmlns:a16="http://schemas.microsoft.com/office/drawing/2014/main" id="{C341EB09-0C24-413E-A8D3-A617EF655C36}"/>
              </a:ext>
            </a:extLst>
          </p:cNvPr>
          <p:cNvPicPr>
            <a:picLocks noChangeAspect="1"/>
          </p:cNvPicPr>
          <p:nvPr>
            <p:custDataLst>
              <p:tags r:id="rId4"/>
            </p:custDataLst>
          </p:nvPr>
        </p:nvPicPr>
        <p:blipFill>
          <a:blip r:embed="rId10" cstate="print">
            <a:extLst>
              <a:ext uri="{28A0092B-C50C-407E-A947-70E740481C1C}">
                <a14:useLocalDpi xmlns:a14="http://schemas.microsoft.com/office/drawing/2010/main" val="0"/>
              </a:ext>
            </a:extLst>
          </a:blip>
          <a:stretch>
            <a:fillRect/>
          </a:stretch>
        </p:blipFill>
        <p:spPr>
          <a:xfrm>
            <a:off x="7886765" y="4582083"/>
            <a:ext cx="3835429" cy="612571"/>
          </a:xfrm>
          <a:prstGeom prst="rect">
            <a:avLst/>
          </a:prstGeom>
        </p:spPr>
      </p:pic>
      <p:pic>
        <p:nvPicPr>
          <p:cNvPr id="35" name="Picture 34" descr="https://lh3.googleusercontent.com/-mj6AmygcQko/ViVMqRbb7uI/AAAAAAAFlck/RrI5pyJZyvM/s912-Ic42/DSC06134.JPG">
            <a:extLst>
              <a:ext uri="{FF2B5EF4-FFF2-40B4-BE49-F238E27FC236}">
                <a16:creationId xmlns:a16="http://schemas.microsoft.com/office/drawing/2014/main" id="{C7A82D9A-C1DC-42F2-8251-81A6DD79BD5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8839200" y="5429165"/>
            <a:ext cx="2219325" cy="142883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41880B1-647D-47D4-B603-9287ABE77948}"/>
              </a:ext>
            </a:extLst>
          </p:cNvPr>
          <p:cNvPicPr>
            <a:picLocks noChangeAspect="1"/>
          </p:cNvPicPr>
          <p:nvPr/>
        </p:nvPicPr>
        <p:blipFill>
          <a:blip r:embed="rId12"/>
          <a:stretch>
            <a:fillRect/>
          </a:stretch>
        </p:blipFill>
        <p:spPr>
          <a:xfrm>
            <a:off x="10636469" y="1"/>
            <a:ext cx="1555531" cy="1984826"/>
          </a:xfrm>
          <a:prstGeom prst="rect">
            <a:avLst/>
          </a:prstGeom>
        </p:spPr>
      </p:pic>
      <p:cxnSp>
        <p:nvCxnSpPr>
          <p:cNvPr id="6" name="Straight Arrow Connector 5"/>
          <p:cNvCxnSpPr>
            <a:cxnSpLocks/>
          </p:cNvCxnSpPr>
          <p:nvPr/>
        </p:nvCxnSpPr>
        <p:spPr bwMode="auto">
          <a:xfrm>
            <a:off x="8607972" y="851338"/>
            <a:ext cx="2270235" cy="40990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58813-1A73-45F3-A5E3-B00204D302DE}"/>
              </a:ext>
            </a:extLst>
          </p:cNvPr>
          <p:cNvSpPr>
            <a:spLocks noGrp="1"/>
          </p:cNvSpPr>
          <p:nvPr>
            <p:ph type="title"/>
          </p:nvPr>
        </p:nvSpPr>
        <p:spPr/>
        <p:txBody>
          <a:bodyPr/>
          <a:lstStyle/>
          <a:p>
            <a:r>
              <a:rPr lang="en-US" dirty="0"/>
              <a:t>Sedimentation!</a:t>
            </a:r>
          </a:p>
        </p:txBody>
      </p:sp>
      <p:sp>
        <p:nvSpPr>
          <p:cNvPr id="3" name="Content Placeholder 2">
            <a:extLst>
              <a:ext uri="{FF2B5EF4-FFF2-40B4-BE49-F238E27FC236}">
                <a16:creationId xmlns:a16="http://schemas.microsoft.com/office/drawing/2014/main" id="{852F6FC6-245C-44BB-B7E5-92D19F9C91C9}"/>
              </a:ext>
            </a:extLst>
          </p:cNvPr>
          <p:cNvSpPr>
            <a:spLocks noGrp="1"/>
          </p:cNvSpPr>
          <p:nvPr>
            <p:ph idx="1"/>
          </p:nvPr>
        </p:nvSpPr>
        <p:spPr>
          <a:xfrm>
            <a:off x="457200" y="1600200"/>
            <a:ext cx="8686800" cy="4525963"/>
          </a:xfrm>
        </p:spPr>
        <p:txBody>
          <a:bodyPr/>
          <a:lstStyle/>
          <a:p>
            <a:r>
              <a:rPr lang="en-US" dirty="0"/>
              <a:t>How do we design a tank so that particles are separated from the water?</a:t>
            </a:r>
          </a:p>
          <a:p>
            <a:r>
              <a:rPr lang="en-US" dirty="0"/>
              <a:t>We will begin by looking at how simple sedimentation tanks (big rectangular or cylindrical  open tanks) are supposed to work</a:t>
            </a:r>
          </a:p>
          <a:p>
            <a:r>
              <a:rPr lang="en-US" dirty="0"/>
              <a:t>Then we will explore plate settlers</a:t>
            </a:r>
          </a:p>
        </p:txBody>
      </p:sp>
      <p:pic>
        <p:nvPicPr>
          <p:cNvPr id="4" name="Picture 3">
            <a:extLst>
              <a:ext uri="{FF2B5EF4-FFF2-40B4-BE49-F238E27FC236}">
                <a16:creationId xmlns:a16="http://schemas.microsoft.com/office/drawing/2014/main" id="{6D7CEF5A-F9E9-44FE-BB68-CCD9A4F02BF4}"/>
              </a:ext>
            </a:extLst>
          </p:cNvPr>
          <p:cNvPicPr>
            <a:picLocks noChangeAspect="1"/>
          </p:cNvPicPr>
          <p:nvPr/>
        </p:nvPicPr>
        <p:blipFill>
          <a:blip r:embed="rId2"/>
          <a:stretch>
            <a:fillRect/>
          </a:stretch>
        </p:blipFill>
        <p:spPr>
          <a:xfrm>
            <a:off x="10305618" y="0"/>
            <a:ext cx="1886382" cy="1371600"/>
          </a:xfrm>
          <a:prstGeom prst="rect">
            <a:avLst/>
          </a:prstGeom>
        </p:spPr>
      </p:pic>
    </p:spTree>
    <p:extLst>
      <p:ext uri="{BB962C8B-B14F-4D97-AF65-F5344CB8AC3E}">
        <p14:creationId xmlns:p14="http://schemas.microsoft.com/office/powerpoint/2010/main" val="12148308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228600"/>
            <a:ext cx="8177646" cy="1143000"/>
          </a:xfrm>
        </p:spPr>
        <p:txBody>
          <a:bodyPr/>
          <a:lstStyle/>
          <a:p>
            <a:r>
              <a:rPr lang="en-US" dirty="0"/>
              <a:t>AguaClara Surface Water Treatment</a:t>
            </a:r>
          </a:p>
        </p:txBody>
      </p:sp>
      <p:sp>
        <p:nvSpPr>
          <p:cNvPr id="12291" name="Rectangle 3"/>
          <p:cNvSpPr>
            <a:spLocks noChangeArrowheads="1"/>
          </p:cNvSpPr>
          <p:nvPr/>
        </p:nvSpPr>
        <p:spPr bwMode="auto">
          <a:xfrm>
            <a:off x="3101264" y="2197070"/>
            <a:ext cx="2247900" cy="400110"/>
          </a:xfrm>
          <a:prstGeom prst="rect">
            <a:avLst/>
          </a:prstGeom>
          <a:noFill/>
          <a:ln w="12700">
            <a:solidFill>
              <a:schemeClr val="tx2"/>
            </a:solidFill>
            <a:miter lim="800000"/>
            <a:headEnd type="none" w="sm" len="sm"/>
            <a:tailEnd type="none" w="sm" len="sm"/>
          </a:ln>
          <a:effectLst/>
        </p:spPr>
        <p:txBody>
          <a:bodyPr wrap="square" anchor="ctr">
            <a:noAutofit/>
          </a:bodyPr>
          <a:lstStyle/>
          <a:p>
            <a:pPr algn="ctr"/>
            <a:r>
              <a:rPr lang="en-US" sz="1400" dirty="0">
                <a:solidFill>
                  <a:schemeClr val="tx2"/>
                </a:solidFill>
                <a:latin typeface="Book Antiqua" pitchFamily="18" charset="0"/>
              </a:rPr>
              <a:t>Screening, grit removal, flow measurement</a:t>
            </a:r>
          </a:p>
        </p:txBody>
      </p:sp>
      <p:sp>
        <p:nvSpPr>
          <p:cNvPr id="12293" name="Rectangle 5"/>
          <p:cNvSpPr>
            <a:spLocks noChangeArrowheads="1"/>
          </p:cNvSpPr>
          <p:nvPr/>
        </p:nvSpPr>
        <p:spPr bwMode="auto">
          <a:xfrm>
            <a:off x="3101264" y="3226462"/>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1800" dirty="0">
                <a:latin typeface="Book Antiqua" pitchFamily="18" charset="0"/>
              </a:rPr>
              <a:t>Hydraulic </a:t>
            </a:r>
          </a:p>
          <a:p>
            <a:pPr algn="ctr"/>
            <a:r>
              <a:rPr lang="en-US" sz="1800" dirty="0">
                <a:latin typeface="Book Antiqua" pitchFamily="18" charset="0"/>
              </a:rPr>
              <a:t>Flocculation</a:t>
            </a:r>
          </a:p>
        </p:txBody>
      </p:sp>
      <p:sp>
        <p:nvSpPr>
          <p:cNvPr id="12294" name="Rectangle 6"/>
          <p:cNvSpPr>
            <a:spLocks noChangeArrowheads="1"/>
          </p:cNvSpPr>
          <p:nvPr/>
        </p:nvSpPr>
        <p:spPr bwMode="auto">
          <a:xfrm>
            <a:off x="4501439" y="5371065"/>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Plate Settlers</a:t>
            </a:r>
          </a:p>
        </p:txBody>
      </p:sp>
      <p:sp>
        <p:nvSpPr>
          <p:cNvPr id="12295" name="Rectangle 7"/>
          <p:cNvSpPr>
            <a:spLocks noChangeArrowheads="1"/>
          </p:cNvSpPr>
          <p:nvPr/>
        </p:nvSpPr>
        <p:spPr bwMode="auto">
          <a:xfrm>
            <a:off x="7588827" y="2119313"/>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Stacked Rapid</a:t>
            </a:r>
          </a:p>
          <a:p>
            <a:pPr algn="ctr"/>
            <a:r>
              <a:rPr lang="en-US" sz="2000" dirty="0">
                <a:latin typeface="Book Antiqua" pitchFamily="18" charset="0"/>
              </a:rPr>
              <a:t> Sand Filtration</a:t>
            </a:r>
          </a:p>
        </p:txBody>
      </p:sp>
      <p:sp>
        <p:nvSpPr>
          <p:cNvPr id="12297" name="Rectangle 9"/>
          <p:cNvSpPr>
            <a:spLocks noChangeArrowheads="1"/>
          </p:cNvSpPr>
          <p:nvPr/>
        </p:nvSpPr>
        <p:spPr bwMode="auto">
          <a:xfrm>
            <a:off x="7588826" y="353377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Storage</a:t>
            </a:r>
          </a:p>
        </p:txBody>
      </p:sp>
      <p:sp>
        <p:nvSpPr>
          <p:cNvPr id="12298" name="Rectangle 10"/>
          <p:cNvSpPr>
            <a:spLocks noChangeArrowheads="1"/>
          </p:cNvSpPr>
          <p:nvPr/>
        </p:nvSpPr>
        <p:spPr bwMode="auto">
          <a:xfrm>
            <a:off x="7597064" y="4621235"/>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400">
                <a:latin typeface="Book Antiqua" pitchFamily="18" charset="0"/>
              </a:rPr>
              <a:t>Distribution</a:t>
            </a:r>
          </a:p>
        </p:txBody>
      </p:sp>
      <p:sp>
        <p:nvSpPr>
          <p:cNvPr id="12299" name="Text Box 11"/>
          <p:cNvSpPr txBox="1">
            <a:spLocks noChangeArrowheads="1"/>
          </p:cNvSpPr>
          <p:nvPr/>
        </p:nvSpPr>
        <p:spPr bwMode="auto">
          <a:xfrm>
            <a:off x="2417845" y="1581525"/>
            <a:ext cx="1643063" cy="457200"/>
          </a:xfrm>
          <a:prstGeom prst="rect">
            <a:avLst/>
          </a:prstGeom>
          <a:noFill/>
          <a:ln w="12700">
            <a:noFill/>
            <a:miter lim="800000"/>
            <a:headEnd type="none" w="sm" len="sm"/>
            <a:tailEnd type="none" w="sm" len="sm"/>
          </a:ln>
          <a:effectLst/>
        </p:spPr>
        <p:txBody>
          <a:bodyPr wrap="none">
            <a:spAutoFit/>
          </a:bodyPr>
          <a:lstStyle/>
          <a:p>
            <a:r>
              <a:rPr lang="en-US" sz="2400" dirty="0">
                <a:latin typeface="Book Antiqua" pitchFamily="18" charset="0"/>
              </a:rPr>
              <a:t>Raw water</a:t>
            </a:r>
          </a:p>
        </p:txBody>
      </p:sp>
      <p:cxnSp>
        <p:nvCxnSpPr>
          <p:cNvPr id="12300" name="AutoShape 12"/>
          <p:cNvCxnSpPr>
            <a:cxnSpLocks noChangeShapeType="1"/>
            <a:stCxn id="12299" idx="3"/>
            <a:endCxn id="12291" idx="0"/>
          </p:cNvCxnSpPr>
          <p:nvPr/>
        </p:nvCxnSpPr>
        <p:spPr bwMode="auto">
          <a:xfrm>
            <a:off x="4060908" y="1810125"/>
            <a:ext cx="164306" cy="386945"/>
          </a:xfrm>
          <a:prstGeom prst="curvedConnector2">
            <a:avLst/>
          </a:prstGeom>
          <a:noFill/>
          <a:ln w="50800">
            <a:solidFill>
              <a:schemeClr val="accent1"/>
            </a:solidFill>
            <a:round/>
            <a:headEnd type="none" w="sm" len="sm"/>
            <a:tailEnd type="triangle" w="med" len="med"/>
          </a:ln>
          <a:effectLst/>
        </p:spPr>
      </p:cxnSp>
      <p:cxnSp>
        <p:nvCxnSpPr>
          <p:cNvPr id="12301" name="AutoShape 13"/>
          <p:cNvCxnSpPr>
            <a:cxnSpLocks noChangeShapeType="1"/>
            <a:stCxn id="12291" idx="2"/>
            <a:endCxn id="12293" idx="0"/>
          </p:cNvCxnSpPr>
          <p:nvPr/>
        </p:nvCxnSpPr>
        <p:spPr bwMode="auto">
          <a:xfrm>
            <a:off x="4225214" y="2597180"/>
            <a:ext cx="0" cy="629282"/>
          </a:xfrm>
          <a:prstGeom prst="straightConnector1">
            <a:avLst/>
          </a:prstGeom>
          <a:noFill/>
          <a:ln w="50800">
            <a:solidFill>
              <a:schemeClr val="accent1"/>
            </a:solidFill>
            <a:round/>
            <a:headEnd type="none" w="sm" len="sm"/>
            <a:tailEnd type="triangle" w="med" len="sm"/>
          </a:ln>
          <a:effectLst/>
        </p:spPr>
      </p:cxnSp>
      <p:cxnSp>
        <p:nvCxnSpPr>
          <p:cNvPr id="12303" name="AutoShape 15"/>
          <p:cNvCxnSpPr>
            <a:cxnSpLocks noChangeShapeType="1"/>
            <a:stCxn id="34" idx="2"/>
            <a:endCxn id="12294" idx="0"/>
          </p:cNvCxnSpPr>
          <p:nvPr/>
        </p:nvCxnSpPr>
        <p:spPr bwMode="auto">
          <a:xfrm>
            <a:off x="4225214" y="4756171"/>
            <a:ext cx="1400175" cy="614894"/>
          </a:xfrm>
          <a:prstGeom prst="straightConnector1">
            <a:avLst/>
          </a:prstGeom>
          <a:noFill/>
          <a:ln w="50800">
            <a:solidFill>
              <a:schemeClr val="accent1"/>
            </a:solidFill>
            <a:round/>
            <a:headEnd type="none" w="sm" len="sm"/>
            <a:tailEnd type="triangle" w="med" len="sm"/>
          </a:ln>
          <a:effectLst/>
        </p:spPr>
      </p:cxnSp>
      <p:cxnSp>
        <p:nvCxnSpPr>
          <p:cNvPr id="12304" name="AutoShape 16"/>
          <p:cNvCxnSpPr>
            <a:cxnSpLocks noChangeShapeType="1"/>
            <a:stCxn id="12294" idx="3"/>
            <a:endCxn id="12295" idx="1"/>
          </p:cNvCxnSpPr>
          <p:nvPr/>
        </p:nvCxnSpPr>
        <p:spPr bwMode="auto">
          <a:xfrm flipV="1">
            <a:off x="6749339" y="2395538"/>
            <a:ext cx="839488" cy="3251752"/>
          </a:xfrm>
          <a:prstGeom prst="curvedConnector3">
            <a:avLst>
              <a:gd name="adj1" fmla="val 50000"/>
            </a:avLst>
          </a:prstGeom>
          <a:noFill/>
          <a:ln w="50800">
            <a:solidFill>
              <a:schemeClr val="accent1"/>
            </a:solidFill>
            <a:round/>
            <a:headEnd type="none" w="sm" len="sm"/>
            <a:tailEnd type="triangle" w="med" len="sm"/>
          </a:ln>
          <a:effectLst/>
        </p:spPr>
      </p:cxnSp>
      <p:cxnSp>
        <p:nvCxnSpPr>
          <p:cNvPr id="12305" name="AutoShape 17"/>
          <p:cNvCxnSpPr>
            <a:cxnSpLocks noChangeShapeType="1"/>
            <a:stCxn id="12295" idx="2"/>
            <a:endCxn id="12297" idx="0"/>
          </p:cNvCxnSpPr>
          <p:nvPr/>
        </p:nvCxnSpPr>
        <p:spPr bwMode="auto">
          <a:xfrm flipH="1">
            <a:off x="8712776" y="2671763"/>
            <a:ext cx="1" cy="862012"/>
          </a:xfrm>
          <a:prstGeom prst="straightConnector1">
            <a:avLst/>
          </a:prstGeom>
          <a:noFill/>
          <a:ln w="50800">
            <a:solidFill>
              <a:schemeClr val="accent1"/>
            </a:solidFill>
            <a:round/>
            <a:headEnd type="none" w="sm" len="sm"/>
            <a:tailEnd type="triangle" w="med" len="sm"/>
          </a:ln>
          <a:effectLst/>
        </p:spPr>
      </p:cxnSp>
      <p:cxnSp>
        <p:nvCxnSpPr>
          <p:cNvPr id="12307" name="AutoShape 19"/>
          <p:cNvCxnSpPr>
            <a:cxnSpLocks noChangeShapeType="1"/>
            <a:stCxn id="12297" idx="2"/>
            <a:endCxn id="12298" idx="0"/>
          </p:cNvCxnSpPr>
          <p:nvPr/>
        </p:nvCxnSpPr>
        <p:spPr bwMode="auto">
          <a:xfrm>
            <a:off x="8712776" y="4086225"/>
            <a:ext cx="8238" cy="535010"/>
          </a:xfrm>
          <a:prstGeom prst="straightConnector1">
            <a:avLst/>
          </a:prstGeom>
          <a:noFill/>
          <a:ln w="50800">
            <a:solidFill>
              <a:schemeClr val="accent1"/>
            </a:solidFill>
            <a:round/>
            <a:headEnd type="none" w="sm" len="sm"/>
            <a:tailEnd type="triangle" w="med" len="sm"/>
          </a:ln>
          <a:effectLst/>
        </p:spPr>
      </p:cxnSp>
      <p:sp>
        <p:nvSpPr>
          <p:cNvPr id="12308" name="Text Box 20"/>
          <p:cNvSpPr txBox="1">
            <a:spLocks noChangeArrowheads="1"/>
          </p:cNvSpPr>
          <p:nvPr/>
        </p:nvSpPr>
        <p:spPr bwMode="auto">
          <a:xfrm>
            <a:off x="2320244" y="2696182"/>
            <a:ext cx="1606530" cy="461665"/>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Coagulant</a:t>
            </a:r>
          </a:p>
        </p:txBody>
      </p:sp>
      <p:cxnSp>
        <p:nvCxnSpPr>
          <p:cNvPr id="12309" name="AutoShape 21"/>
          <p:cNvCxnSpPr>
            <a:cxnSpLocks noChangeShapeType="1"/>
            <a:stCxn id="12308" idx="3"/>
            <a:endCxn id="12293" idx="0"/>
          </p:cNvCxnSpPr>
          <p:nvPr/>
        </p:nvCxnSpPr>
        <p:spPr bwMode="auto">
          <a:xfrm>
            <a:off x="3926774" y="2927015"/>
            <a:ext cx="298440" cy="299447"/>
          </a:xfrm>
          <a:prstGeom prst="curvedConnector2">
            <a:avLst/>
          </a:prstGeom>
          <a:noFill/>
          <a:ln w="50800">
            <a:solidFill>
              <a:schemeClr val="accent3"/>
            </a:solidFill>
            <a:round/>
            <a:headEnd type="none" w="sm" len="sm"/>
            <a:tailEnd type="triangle" w="med" len="sm"/>
          </a:ln>
          <a:effectLst/>
        </p:spPr>
      </p:cxnSp>
      <p:sp>
        <p:nvSpPr>
          <p:cNvPr id="12310" name="Text Box 22"/>
          <p:cNvSpPr txBox="1">
            <a:spLocks noChangeArrowheads="1"/>
          </p:cNvSpPr>
          <p:nvPr/>
        </p:nvSpPr>
        <p:spPr bwMode="auto">
          <a:xfrm>
            <a:off x="7368464" y="2843213"/>
            <a:ext cx="590550" cy="457200"/>
          </a:xfrm>
          <a:prstGeom prst="rect">
            <a:avLst/>
          </a:prstGeom>
          <a:noFill/>
          <a:ln w="50800">
            <a:noFill/>
            <a:miter lim="800000"/>
            <a:headEnd type="none" w="sm" len="sm"/>
            <a:tailEnd type="none" w="med" len="sm"/>
          </a:ln>
          <a:effectLst/>
        </p:spPr>
        <p:txBody>
          <a:bodyPr wrap="none" anchor="ctr">
            <a:spAutoFit/>
          </a:bodyPr>
          <a:lstStyle/>
          <a:p>
            <a:pPr algn="r"/>
            <a:r>
              <a:rPr lang="en-US" sz="2400" dirty="0">
                <a:solidFill>
                  <a:schemeClr val="accent3"/>
                </a:solidFill>
                <a:latin typeface="Book Antiqua" pitchFamily="18" charset="0"/>
              </a:rPr>
              <a:t>Cl</a:t>
            </a:r>
            <a:r>
              <a:rPr lang="en-US" sz="2400" baseline="-25000" dirty="0">
                <a:solidFill>
                  <a:schemeClr val="accent3"/>
                </a:solidFill>
                <a:latin typeface="Book Antiqua" pitchFamily="18" charset="0"/>
              </a:rPr>
              <a:t>2</a:t>
            </a:r>
            <a:endParaRPr lang="en-US" sz="2400" dirty="0">
              <a:solidFill>
                <a:schemeClr val="accent3"/>
              </a:solidFill>
              <a:latin typeface="Book Antiqua" pitchFamily="18" charset="0"/>
            </a:endParaRPr>
          </a:p>
        </p:txBody>
      </p:sp>
      <p:cxnSp>
        <p:nvCxnSpPr>
          <p:cNvPr id="12311" name="AutoShape 23"/>
          <p:cNvCxnSpPr>
            <a:cxnSpLocks noChangeShapeType="1"/>
            <a:stCxn id="12310" idx="3"/>
            <a:endCxn id="12297" idx="0"/>
          </p:cNvCxnSpPr>
          <p:nvPr/>
        </p:nvCxnSpPr>
        <p:spPr bwMode="auto">
          <a:xfrm>
            <a:off x="7959014" y="3071813"/>
            <a:ext cx="753762" cy="461962"/>
          </a:xfrm>
          <a:prstGeom prst="curvedConnector2">
            <a:avLst/>
          </a:prstGeom>
          <a:noFill/>
          <a:ln w="50800">
            <a:solidFill>
              <a:schemeClr val="accent3"/>
            </a:solidFill>
            <a:round/>
            <a:headEnd type="none" w="sm" len="sm"/>
            <a:tailEnd type="triangle" w="med" len="sm"/>
          </a:ln>
          <a:effectLst/>
        </p:spPr>
      </p:cxnSp>
      <p:sp>
        <p:nvSpPr>
          <p:cNvPr id="12312" name="Text Box 24"/>
          <p:cNvSpPr txBox="1">
            <a:spLocks noChangeArrowheads="1"/>
          </p:cNvSpPr>
          <p:nvPr/>
        </p:nvSpPr>
        <p:spPr bwMode="auto">
          <a:xfrm>
            <a:off x="4891964" y="2743200"/>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a:solidFill>
                  <a:schemeClr val="accent6">
                    <a:lumMod val="50000"/>
                  </a:schemeClr>
                </a:solidFill>
                <a:latin typeface="Book Antiqua" pitchFamily="18" charset="0"/>
              </a:rPr>
              <a:t>sludge</a:t>
            </a:r>
          </a:p>
        </p:txBody>
      </p:sp>
      <p:sp>
        <p:nvSpPr>
          <p:cNvPr id="12313" name="Text Box 25"/>
          <p:cNvSpPr txBox="1">
            <a:spLocks noChangeArrowheads="1"/>
          </p:cNvSpPr>
          <p:nvPr/>
        </p:nvSpPr>
        <p:spPr bwMode="auto">
          <a:xfrm>
            <a:off x="2620252" y="6110287"/>
            <a:ext cx="1238250" cy="519113"/>
          </a:xfrm>
          <a:prstGeom prst="rect">
            <a:avLst/>
          </a:prstGeom>
          <a:noFill/>
          <a:ln w="50800">
            <a:noFill/>
            <a:miter lim="800000"/>
            <a:headEnd type="none" w="sm" len="sm"/>
            <a:tailEnd type="none" w="med" len="sm"/>
          </a:ln>
          <a:effectLst/>
        </p:spPr>
        <p:txBody>
          <a:bodyPr wrap="none" anchor="ctr">
            <a:spAutoFit/>
          </a:bodyPr>
          <a:lstStyle/>
          <a:p>
            <a:pPr algn="ctr"/>
            <a:r>
              <a:rPr lang="en-US" dirty="0">
                <a:solidFill>
                  <a:schemeClr val="accent6">
                    <a:lumMod val="50000"/>
                  </a:schemeClr>
                </a:solidFill>
                <a:latin typeface="Book Antiqua" pitchFamily="18" charset="0"/>
              </a:rPr>
              <a:t>sludge</a:t>
            </a:r>
          </a:p>
        </p:txBody>
      </p:sp>
      <p:cxnSp>
        <p:nvCxnSpPr>
          <p:cNvPr id="12314" name="AutoShape 26"/>
          <p:cNvCxnSpPr>
            <a:cxnSpLocks noChangeShapeType="1"/>
            <a:stCxn id="34" idx="2"/>
            <a:endCxn id="66" idx="0"/>
          </p:cNvCxnSpPr>
          <p:nvPr/>
        </p:nvCxnSpPr>
        <p:spPr bwMode="auto">
          <a:xfrm rot="5400000">
            <a:off x="3428252" y="4567297"/>
            <a:ext cx="608089" cy="985837"/>
          </a:xfrm>
          <a:prstGeom prst="curvedConnector3">
            <a:avLst>
              <a:gd name="adj1" fmla="val 50000"/>
            </a:avLst>
          </a:prstGeom>
          <a:noFill/>
          <a:ln w="50800">
            <a:solidFill>
              <a:schemeClr val="accent6">
                <a:lumMod val="50000"/>
              </a:schemeClr>
            </a:solidFill>
            <a:round/>
            <a:headEnd type="none" w="sm" len="sm"/>
            <a:tailEnd type="triangle" w="med" len="sm"/>
          </a:ln>
          <a:effectLst/>
        </p:spPr>
      </p:cxnSp>
      <p:sp>
        <p:nvSpPr>
          <p:cNvPr id="12315" name="Text Box 27"/>
          <p:cNvSpPr txBox="1">
            <a:spLocks noChangeArrowheads="1"/>
          </p:cNvSpPr>
          <p:nvPr/>
        </p:nvSpPr>
        <p:spPr bwMode="auto">
          <a:xfrm>
            <a:off x="9524203" y="2754452"/>
            <a:ext cx="1360790" cy="707886"/>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water</a:t>
            </a:r>
          </a:p>
        </p:txBody>
      </p:sp>
      <p:cxnSp>
        <p:nvCxnSpPr>
          <p:cNvPr id="12316" name="AutoShape 28"/>
          <p:cNvCxnSpPr>
            <a:cxnSpLocks noChangeShapeType="1"/>
            <a:stCxn id="12295" idx="3"/>
            <a:endCxn id="12315" idx="0"/>
          </p:cNvCxnSpPr>
          <p:nvPr/>
        </p:nvCxnSpPr>
        <p:spPr bwMode="auto">
          <a:xfrm>
            <a:off x="9836727" y="2395538"/>
            <a:ext cx="367871" cy="358914"/>
          </a:xfrm>
          <a:prstGeom prst="curvedConnector2">
            <a:avLst/>
          </a:prstGeom>
          <a:noFill/>
          <a:ln w="50800">
            <a:solidFill>
              <a:schemeClr val="accent6">
                <a:lumMod val="50000"/>
              </a:schemeClr>
            </a:solidFill>
            <a:round/>
            <a:headEnd type="none" w="sm" len="sm"/>
            <a:tailEnd type="triangle" w="med" len="sm"/>
          </a:ln>
          <a:effectLst/>
        </p:spPr>
      </p:cxnSp>
      <p:cxnSp>
        <p:nvCxnSpPr>
          <p:cNvPr id="12317" name="AutoShape 29"/>
          <p:cNvCxnSpPr>
            <a:cxnSpLocks noChangeShapeType="1"/>
            <a:stCxn id="12291" idx="3"/>
            <a:endCxn id="12312" idx="0"/>
          </p:cNvCxnSpPr>
          <p:nvPr/>
        </p:nvCxnSpPr>
        <p:spPr bwMode="auto">
          <a:xfrm>
            <a:off x="5349164" y="2397125"/>
            <a:ext cx="161925" cy="346075"/>
          </a:xfrm>
          <a:prstGeom prst="curvedConnector2">
            <a:avLst/>
          </a:prstGeom>
          <a:noFill/>
          <a:ln w="50800">
            <a:solidFill>
              <a:schemeClr val="accent6">
                <a:lumMod val="50000"/>
              </a:schemeClr>
            </a:solidFill>
            <a:round/>
            <a:headEnd type="none" w="sm" len="sm"/>
            <a:tailEnd type="triangle" w="med" len="sm"/>
          </a:ln>
          <a:effectLst/>
        </p:spPr>
      </p:cxnSp>
      <p:sp>
        <p:nvSpPr>
          <p:cNvPr id="34" name="Rectangle 5"/>
          <p:cNvSpPr>
            <a:spLocks noChangeArrowheads="1"/>
          </p:cNvSpPr>
          <p:nvPr/>
        </p:nvSpPr>
        <p:spPr bwMode="auto">
          <a:xfrm>
            <a:off x="3101264" y="4203721"/>
            <a:ext cx="2247900" cy="552450"/>
          </a:xfrm>
          <a:prstGeom prst="rect">
            <a:avLst/>
          </a:prstGeom>
          <a:noFill/>
          <a:ln w="12700">
            <a:solidFill>
              <a:schemeClr val="tx1"/>
            </a:solidFill>
            <a:miter lim="800000"/>
            <a:headEnd type="none" w="sm" len="sm"/>
            <a:tailEnd type="none" w="sm" len="sm"/>
          </a:ln>
          <a:effectLst/>
        </p:spPr>
        <p:txBody>
          <a:bodyPr wrap="none" anchor="ctr"/>
          <a:lstStyle/>
          <a:p>
            <a:pPr algn="ctr"/>
            <a:r>
              <a:rPr lang="en-US" sz="2000" dirty="0">
                <a:latin typeface="Book Antiqua" pitchFamily="18" charset="0"/>
              </a:rPr>
              <a:t>Floc Blanket</a:t>
            </a:r>
          </a:p>
          <a:p>
            <a:pPr algn="ctr"/>
            <a:r>
              <a:rPr lang="en-US" sz="2000" dirty="0">
                <a:latin typeface="Book Antiqua" pitchFamily="18" charset="0"/>
              </a:rPr>
              <a:t>floc filter</a:t>
            </a:r>
          </a:p>
        </p:txBody>
      </p:sp>
      <p:cxnSp>
        <p:nvCxnSpPr>
          <p:cNvPr id="35" name="AutoShape 14"/>
          <p:cNvCxnSpPr>
            <a:cxnSpLocks noChangeShapeType="1"/>
            <a:stCxn id="12293" idx="2"/>
            <a:endCxn id="34" idx="0"/>
          </p:cNvCxnSpPr>
          <p:nvPr/>
        </p:nvCxnSpPr>
        <p:spPr bwMode="auto">
          <a:xfrm>
            <a:off x="4225214" y="3778912"/>
            <a:ext cx="0" cy="424809"/>
          </a:xfrm>
          <a:prstGeom prst="straightConnector1">
            <a:avLst/>
          </a:prstGeom>
          <a:noFill/>
          <a:ln w="50800">
            <a:solidFill>
              <a:schemeClr val="accent1"/>
            </a:solidFill>
            <a:round/>
            <a:headEnd type="none" w="sm" len="sm"/>
            <a:tailEnd type="triangle" w="med" len="sm"/>
          </a:ln>
          <a:effectLst/>
        </p:spPr>
      </p:cxnSp>
      <p:sp>
        <p:nvSpPr>
          <p:cNvPr id="66" name="Rectangle 6"/>
          <p:cNvSpPr>
            <a:spLocks noChangeArrowheads="1"/>
          </p:cNvSpPr>
          <p:nvPr/>
        </p:nvSpPr>
        <p:spPr bwMode="auto">
          <a:xfrm>
            <a:off x="2115427" y="5364260"/>
            <a:ext cx="2247900" cy="552450"/>
          </a:xfrm>
          <a:prstGeom prst="rect">
            <a:avLst/>
          </a:prstGeom>
          <a:noFill/>
          <a:ln w="12700">
            <a:solidFill>
              <a:schemeClr val="tx2"/>
            </a:solidFill>
            <a:miter lim="800000"/>
            <a:headEnd type="none" w="sm" len="sm"/>
            <a:tailEnd type="none" w="sm" len="sm"/>
          </a:ln>
          <a:effectLst/>
        </p:spPr>
        <p:txBody>
          <a:bodyPr wrap="none" anchor="ctr"/>
          <a:lstStyle/>
          <a:p>
            <a:pPr algn="ctr"/>
            <a:r>
              <a:rPr lang="en-US" sz="2400" dirty="0">
                <a:solidFill>
                  <a:schemeClr val="tx2"/>
                </a:solidFill>
                <a:latin typeface="Book Antiqua" pitchFamily="18" charset="0"/>
              </a:rPr>
              <a:t>Floc Hopper</a:t>
            </a:r>
          </a:p>
        </p:txBody>
      </p:sp>
      <p:cxnSp>
        <p:nvCxnSpPr>
          <p:cNvPr id="74" name="AutoShape 29"/>
          <p:cNvCxnSpPr>
            <a:cxnSpLocks noChangeShapeType="1"/>
            <a:stCxn id="66" idx="2"/>
            <a:endCxn id="12313" idx="0"/>
          </p:cNvCxnSpPr>
          <p:nvPr/>
        </p:nvCxnSpPr>
        <p:spPr bwMode="auto">
          <a:xfrm rot="5400000">
            <a:off x="3142589" y="6013498"/>
            <a:ext cx="193577" cy="12700"/>
          </a:xfrm>
          <a:prstGeom prst="curvedConnector3">
            <a:avLst>
              <a:gd name="adj1" fmla="val 50000"/>
            </a:avLst>
          </a:prstGeom>
          <a:noFill/>
          <a:ln w="50800">
            <a:solidFill>
              <a:schemeClr val="accent6">
                <a:lumMod val="50000"/>
              </a:schemeClr>
            </a:solidFill>
            <a:round/>
            <a:headEnd type="none" w="sm" len="sm"/>
            <a:tailEnd type="triangle" w="med" len="sm"/>
          </a:ln>
          <a:effectLst/>
        </p:spPr>
      </p:cxnSp>
      <p:pic>
        <p:nvPicPr>
          <p:cNvPr id="30" name="Picture 29">
            <a:extLst>
              <a:ext uri="{FF2B5EF4-FFF2-40B4-BE49-F238E27FC236}">
                <a16:creationId xmlns:a16="http://schemas.microsoft.com/office/drawing/2014/main" id="{7FF864FC-0F49-4CEB-9C2E-A14308A717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4542" y="2978909"/>
            <a:ext cx="2274365" cy="1012407"/>
          </a:xfrm>
          <a:prstGeom prst="rect">
            <a:avLst/>
          </a:prstGeom>
        </p:spPr>
      </p:pic>
      <p:cxnSp>
        <p:nvCxnSpPr>
          <p:cNvPr id="3" name="Connector: Elbow 2">
            <a:extLst>
              <a:ext uri="{FF2B5EF4-FFF2-40B4-BE49-F238E27FC236}">
                <a16:creationId xmlns:a16="http://schemas.microsoft.com/office/drawing/2014/main" id="{057B12F6-3223-498C-92DB-3D4B1EE4D2F2}"/>
              </a:ext>
            </a:extLst>
          </p:cNvPr>
          <p:cNvCxnSpPr>
            <a:cxnSpLocks/>
            <a:stCxn id="7" idx="0"/>
            <a:endCxn id="12293" idx="3"/>
          </p:cNvCxnSpPr>
          <p:nvPr/>
        </p:nvCxnSpPr>
        <p:spPr>
          <a:xfrm rot="16200000" flipH="1" flipV="1">
            <a:off x="7056727" y="670076"/>
            <a:ext cx="1125048" cy="4540173"/>
          </a:xfrm>
          <a:prstGeom prst="bentConnector4">
            <a:avLst>
              <a:gd name="adj1" fmla="val -72964"/>
              <a:gd name="adj2" fmla="val 74520"/>
            </a:avLst>
          </a:prstGeom>
          <a:ln w="38100">
            <a:solidFill>
              <a:srgbClr val="66330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A2D6E44-327B-4DBB-865E-8FB89AA5B59F}"/>
              </a:ext>
            </a:extLst>
          </p:cNvPr>
          <p:cNvSpPr/>
          <p:nvPr/>
        </p:nvSpPr>
        <p:spPr>
          <a:xfrm>
            <a:off x="9844964" y="2377639"/>
            <a:ext cx="88745"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 Box 27">
            <a:extLst>
              <a:ext uri="{FF2B5EF4-FFF2-40B4-BE49-F238E27FC236}">
                <a16:creationId xmlns:a16="http://schemas.microsoft.com/office/drawing/2014/main" id="{E31E96CC-13C3-4B65-9F21-E6ED6FD1C948}"/>
              </a:ext>
            </a:extLst>
          </p:cNvPr>
          <p:cNvSpPr txBox="1">
            <a:spLocks noChangeArrowheads="1"/>
          </p:cNvSpPr>
          <p:nvPr/>
        </p:nvSpPr>
        <p:spPr bwMode="auto">
          <a:xfrm>
            <a:off x="6435822" y="1596001"/>
            <a:ext cx="3409142" cy="400110"/>
          </a:xfrm>
          <a:prstGeom prst="rect">
            <a:avLst/>
          </a:prstGeom>
          <a:noFill/>
          <a:ln w="50800">
            <a:noFill/>
            <a:miter lim="800000"/>
            <a:headEnd type="none" w="sm" len="sm"/>
            <a:tailEnd type="none" w="med" len="sm"/>
          </a:ln>
          <a:effectLst/>
        </p:spPr>
        <p:txBody>
          <a:bodyPr wrap="square" anchor="ctr">
            <a:spAutoFit/>
          </a:bodyPr>
          <a:lstStyle/>
          <a:p>
            <a:pPr algn="ctr"/>
            <a:r>
              <a:rPr lang="en-US" sz="2000" dirty="0">
                <a:solidFill>
                  <a:schemeClr val="accent6">
                    <a:lumMod val="50000"/>
                  </a:schemeClr>
                </a:solidFill>
                <a:latin typeface="Book Antiqua" pitchFamily="18" charset="0"/>
              </a:rPr>
              <a:t>Backwash recycle proposed</a:t>
            </a:r>
          </a:p>
        </p:txBody>
      </p:sp>
      <p:pic>
        <p:nvPicPr>
          <p:cNvPr id="44" name="Picture 43">
            <a:extLst>
              <a:ext uri="{FF2B5EF4-FFF2-40B4-BE49-F238E27FC236}">
                <a16:creationId xmlns:a16="http://schemas.microsoft.com/office/drawing/2014/main" id="{5B7AA5E8-278C-4826-BA8B-06AE3ECEECD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12776" y="65344"/>
            <a:ext cx="3263885" cy="1981200"/>
          </a:xfrm>
          <a:prstGeom prst="rect">
            <a:avLst/>
          </a:prstGeom>
        </p:spPr>
      </p:pic>
      <p:pic>
        <p:nvPicPr>
          <p:cNvPr id="14" name="Picture 13">
            <a:extLst>
              <a:ext uri="{FF2B5EF4-FFF2-40B4-BE49-F238E27FC236}">
                <a16:creationId xmlns:a16="http://schemas.microsoft.com/office/drawing/2014/main" id="{845D78F0-492D-4B39-AA3B-6E2B4084DD99}"/>
              </a:ext>
            </a:extLst>
          </p:cNvPr>
          <p:cNvPicPr>
            <a:picLocks noChangeAspect="1"/>
          </p:cNvPicPr>
          <p:nvPr/>
        </p:nvPicPr>
        <p:blipFill>
          <a:blip r:embed="rId5"/>
          <a:stretch>
            <a:fillRect/>
          </a:stretch>
        </p:blipFill>
        <p:spPr>
          <a:xfrm>
            <a:off x="154112" y="1643688"/>
            <a:ext cx="2131776" cy="1199525"/>
          </a:xfrm>
          <a:prstGeom prst="rect">
            <a:avLst/>
          </a:prstGeom>
        </p:spPr>
      </p:pic>
      <p:pic>
        <p:nvPicPr>
          <p:cNvPr id="18" name="Picture 17">
            <a:extLst>
              <a:ext uri="{FF2B5EF4-FFF2-40B4-BE49-F238E27FC236}">
                <a16:creationId xmlns:a16="http://schemas.microsoft.com/office/drawing/2014/main" id="{DFC7B5C1-B9E0-402B-A95A-FFCDFA9FBF5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676229" y="5268757"/>
            <a:ext cx="1772073" cy="1469589"/>
          </a:xfrm>
          <a:prstGeom prst="rect">
            <a:avLst/>
          </a:prstGeom>
        </p:spPr>
      </p:pic>
      <p:pic>
        <p:nvPicPr>
          <p:cNvPr id="19" name="Picture 18">
            <a:extLst>
              <a:ext uri="{FF2B5EF4-FFF2-40B4-BE49-F238E27FC236}">
                <a16:creationId xmlns:a16="http://schemas.microsoft.com/office/drawing/2014/main" id="{9A1C73A4-3D66-40D7-BB61-6AEDB6EAEEF2}"/>
              </a:ext>
            </a:extLst>
          </p:cNvPr>
          <p:cNvPicPr>
            <a:picLocks noChangeAspect="1"/>
          </p:cNvPicPr>
          <p:nvPr/>
        </p:nvPicPr>
        <p:blipFill>
          <a:blip r:embed="rId7"/>
          <a:stretch>
            <a:fillRect/>
          </a:stretch>
        </p:blipFill>
        <p:spPr>
          <a:xfrm>
            <a:off x="498393" y="4896637"/>
            <a:ext cx="1443369" cy="1841709"/>
          </a:xfrm>
          <a:prstGeom prst="rect">
            <a:avLst/>
          </a:prstGeom>
        </p:spPr>
      </p:pic>
      <p:cxnSp>
        <p:nvCxnSpPr>
          <p:cNvPr id="21" name="Straight Arrow Connector 20">
            <a:extLst>
              <a:ext uri="{FF2B5EF4-FFF2-40B4-BE49-F238E27FC236}">
                <a16:creationId xmlns:a16="http://schemas.microsoft.com/office/drawing/2014/main" id="{337FBF41-380F-413E-9871-C67D6D9461FD}"/>
              </a:ext>
            </a:extLst>
          </p:cNvPr>
          <p:cNvCxnSpPr>
            <a:stCxn id="66" idx="1"/>
          </p:cNvCxnSpPr>
          <p:nvPr/>
        </p:nvCxnSpPr>
        <p:spPr>
          <a:xfrm flipH="1">
            <a:off x="931376" y="5640485"/>
            <a:ext cx="1184051" cy="568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A9C203-23C5-4A58-A618-FD960FBC947E}"/>
              </a:ext>
            </a:extLst>
          </p:cNvPr>
          <p:cNvCxnSpPr>
            <a:cxnSpLocks/>
            <a:stCxn id="12294" idx="3"/>
          </p:cNvCxnSpPr>
          <p:nvPr/>
        </p:nvCxnSpPr>
        <p:spPr>
          <a:xfrm>
            <a:off x="6749339" y="5647290"/>
            <a:ext cx="513906" cy="170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AF5A5DBA-F79A-4257-8750-F2477857D4D4}"/>
              </a:ext>
            </a:extLst>
          </p:cNvPr>
          <p:cNvPicPr>
            <a:picLocks noChangeAspect="1"/>
          </p:cNvPicPr>
          <p:nvPr/>
        </p:nvPicPr>
        <p:blipFill>
          <a:blip r:embed="rId8"/>
          <a:stretch>
            <a:fillRect/>
          </a:stretch>
        </p:blipFill>
        <p:spPr>
          <a:xfrm>
            <a:off x="1866063" y="4119670"/>
            <a:ext cx="1044151" cy="940269"/>
          </a:xfrm>
          <a:prstGeom prst="rect">
            <a:avLst/>
          </a:prstGeom>
        </p:spPr>
      </p:pic>
      <p:cxnSp>
        <p:nvCxnSpPr>
          <p:cNvPr id="58" name="Straight Arrow Connector 57">
            <a:extLst>
              <a:ext uri="{FF2B5EF4-FFF2-40B4-BE49-F238E27FC236}">
                <a16:creationId xmlns:a16="http://schemas.microsoft.com/office/drawing/2014/main" id="{5D15E66C-C432-4F78-BE2A-6E5C95B1DB1D}"/>
              </a:ext>
            </a:extLst>
          </p:cNvPr>
          <p:cNvCxnSpPr>
            <a:cxnSpLocks/>
            <a:stCxn id="12295" idx="3"/>
          </p:cNvCxnSpPr>
          <p:nvPr/>
        </p:nvCxnSpPr>
        <p:spPr>
          <a:xfrm flipV="1">
            <a:off x="9836727" y="1841125"/>
            <a:ext cx="1452786" cy="554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65262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6" name="Rectangle 4"/>
          <p:cNvSpPr>
            <a:spLocks noGrp="1" noChangeArrowheads="1"/>
          </p:cNvSpPr>
          <p:nvPr>
            <p:ph type="title"/>
          </p:nvPr>
        </p:nvSpPr>
        <p:spPr/>
        <p:txBody>
          <a:bodyPr/>
          <a:lstStyle/>
          <a:p>
            <a:r>
              <a:rPr lang="en-US" sz="4000" dirty="0"/>
              <a:t>Horizontal Flow Sedimentation Tank</a:t>
            </a:r>
          </a:p>
        </p:txBody>
      </p:sp>
      <p:sp>
        <p:nvSpPr>
          <p:cNvPr id="545814" name="Rectangle 22"/>
          <p:cNvSpPr>
            <a:spLocks noGrp="1" noChangeArrowheads="1"/>
          </p:cNvSpPr>
          <p:nvPr>
            <p:ph idx="1"/>
          </p:nvPr>
        </p:nvSpPr>
        <p:spPr>
          <a:xfrm>
            <a:off x="1357721" y="1611312"/>
            <a:ext cx="4010025" cy="4114800"/>
          </a:xfrm>
        </p:spPr>
        <p:txBody>
          <a:bodyPr/>
          <a:lstStyle/>
          <a:p>
            <a:pPr>
              <a:lnSpc>
                <a:spcPct val="90000"/>
              </a:lnSpc>
            </a:pPr>
            <a:r>
              <a:rPr lang="en-US" sz="2400" dirty="0"/>
              <a:t>How much time is required for water to pass through the tank? _____</a:t>
            </a:r>
          </a:p>
          <a:p>
            <a:pPr>
              <a:lnSpc>
                <a:spcPct val="90000"/>
              </a:lnSpc>
            </a:pPr>
            <a:r>
              <a:rPr lang="en-US" sz="2400" dirty="0"/>
              <a:t>How far must a particle fall to reach the bottom of the tank (worst case)?  _____</a:t>
            </a:r>
          </a:p>
          <a:p>
            <a:pPr>
              <a:lnSpc>
                <a:spcPct val="90000"/>
              </a:lnSpc>
            </a:pPr>
            <a:r>
              <a:rPr lang="en-US" sz="2400" dirty="0"/>
              <a:t>How fast must the particle fall?</a:t>
            </a:r>
          </a:p>
        </p:txBody>
      </p:sp>
      <p:sp>
        <p:nvSpPr>
          <p:cNvPr id="545797" name="Rectangle 5"/>
          <p:cNvSpPr>
            <a:spLocks noChangeArrowheads="1"/>
          </p:cNvSpPr>
          <p:nvPr/>
        </p:nvSpPr>
        <p:spPr bwMode="auto">
          <a:xfrm>
            <a:off x="6637726" y="2312987"/>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grpSp>
        <p:nvGrpSpPr>
          <p:cNvPr id="2" name="Group 23"/>
          <p:cNvGrpSpPr>
            <a:grpSpLocks/>
          </p:cNvGrpSpPr>
          <p:nvPr/>
        </p:nvGrpSpPr>
        <p:grpSpPr bwMode="auto">
          <a:xfrm>
            <a:off x="6637726" y="2312991"/>
            <a:ext cx="2647950" cy="1141415"/>
            <a:chOff x="3160" y="1690"/>
            <a:chExt cx="1668" cy="719"/>
          </a:xfrm>
        </p:grpSpPr>
        <p:sp>
          <p:nvSpPr>
            <p:cNvPr id="545798" name="Line 6"/>
            <p:cNvSpPr>
              <a:spLocks noChangeShapeType="1"/>
            </p:cNvSpPr>
            <p:nvPr/>
          </p:nvSpPr>
          <p:spPr bwMode="auto">
            <a:xfrm>
              <a:off x="3160" y="1690"/>
              <a:ext cx="1668" cy="703"/>
            </a:xfrm>
            <a:prstGeom prst="line">
              <a:avLst/>
            </a:prstGeom>
            <a:noFill/>
            <a:ln w="28575">
              <a:solidFill>
                <a:schemeClr val="tx1"/>
              </a:solidFill>
              <a:round/>
              <a:headEnd type="none" w="sm" len="sm"/>
              <a:tailEnd type="triangle" w="med" len="sm"/>
            </a:ln>
            <a:effectLst/>
          </p:spPr>
          <p:txBody>
            <a:bodyPr wrap="none" anchor="ctr"/>
            <a:lstStyle/>
            <a:p>
              <a:endParaRPr lang="en-US"/>
            </a:p>
          </p:txBody>
        </p:sp>
        <p:graphicFrame>
          <p:nvGraphicFramePr>
            <p:cNvPr id="545799" name="Object 7">
              <a:hlinkClick r:id="" action="ppaction://ole?verb=0"/>
            </p:cNvPr>
            <p:cNvGraphicFramePr>
              <a:graphicFrameLocks/>
            </p:cNvGraphicFramePr>
            <p:nvPr>
              <p:extLst>
                <p:ext uri="{D42A27DB-BD31-4B8C-83A1-F6EECF244321}">
                  <p14:modId xmlns:p14="http://schemas.microsoft.com/office/powerpoint/2010/main" val="1524196933"/>
                </p:ext>
              </p:extLst>
            </p:nvPr>
          </p:nvGraphicFramePr>
          <p:xfrm>
            <a:off x="3637" y="2121"/>
            <a:ext cx="240" cy="288"/>
          </p:xfrm>
          <a:graphic>
            <a:graphicData uri="http://schemas.openxmlformats.org/presentationml/2006/ole">
              <mc:AlternateContent xmlns:mc="http://schemas.openxmlformats.org/markup-compatibility/2006">
                <mc:Choice xmlns:v="urn:schemas-microsoft-com:vml" Requires="v">
                  <p:oleObj spid="_x0000_s614946" name="Equation" r:id="rId9" imgW="190440" imgH="228600" progId="Equation.3">
                    <p:embed/>
                  </p:oleObj>
                </mc:Choice>
                <mc:Fallback>
                  <p:oleObj name="Equation" r:id="rId9" imgW="190440" imgH="228600" progId="Equation.3">
                    <p:embed/>
                    <p:pic>
                      <p:nvPicPr>
                        <p:cNvPr id="0" name="Picture 2"/>
                        <p:cNvPicPr>
                          <a:picLocks noChangeArrowheads="1"/>
                        </p:cNvPicPr>
                        <p:nvPr/>
                      </p:nvPicPr>
                      <p:blipFill>
                        <a:blip r:embed="rId10"/>
                        <a:srcRect/>
                        <a:stretch>
                          <a:fillRect/>
                        </a:stretch>
                      </p:blipFill>
                      <p:spPr bwMode="auto">
                        <a:xfrm>
                          <a:off x="3637" y="2121"/>
                          <a:ext cx="240" cy="288"/>
                        </a:xfrm>
                        <a:prstGeom prst="rect">
                          <a:avLst/>
                        </a:prstGeom>
                        <a:noFill/>
                        <a:ln>
                          <a:noFill/>
                        </a:ln>
                        <a:effectLst/>
                      </p:spPr>
                    </p:pic>
                  </p:oleObj>
                </mc:Fallback>
              </mc:AlternateContent>
            </a:graphicData>
          </a:graphic>
        </p:graphicFrame>
        <p:graphicFrame>
          <p:nvGraphicFramePr>
            <p:cNvPr id="545800" name="Object 8">
              <a:hlinkClick r:id="" action="ppaction://ole?verb=0"/>
            </p:cNvPr>
            <p:cNvGraphicFramePr>
              <a:graphicFrameLocks/>
            </p:cNvGraphicFramePr>
            <p:nvPr>
              <p:extLst>
                <p:ext uri="{D42A27DB-BD31-4B8C-83A1-F6EECF244321}">
                  <p14:modId xmlns:p14="http://schemas.microsoft.com/office/powerpoint/2010/main" val="2257785221"/>
                </p:ext>
              </p:extLst>
            </p:nvPr>
          </p:nvGraphicFramePr>
          <p:xfrm>
            <a:off x="4181" y="1788"/>
            <a:ext cx="256" cy="288"/>
          </p:xfrm>
          <a:graphic>
            <a:graphicData uri="http://schemas.openxmlformats.org/presentationml/2006/ole">
              <mc:AlternateContent xmlns:mc="http://schemas.openxmlformats.org/markup-compatibility/2006">
                <mc:Choice xmlns:v="urn:schemas-microsoft-com:vml" Requires="v">
                  <p:oleObj spid="_x0000_s614947" name="Equation" r:id="rId11" imgW="203040" imgH="228600" progId="Equation.3">
                    <p:embed/>
                  </p:oleObj>
                </mc:Choice>
                <mc:Fallback>
                  <p:oleObj name="Equation" r:id="rId11" imgW="203040" imgH="228600" progId="Equation.3">
                    <p:embed/>
                    <p:pic>
                      <p:nvPicPr>
                        <p:cNvPr id="0" name="Picture 3"/>
                        <p:cNvPicPr>
                          <a:picLocks noChangeArrowheads="1"/>
                        </p:cNvPicPr>
                        <p:nvPr/>
                      </p:nvPicPr>
                      <p:blipFill>
                        <a:blip r:embed="rId12"/>
                        <a:srcRect/>
                        <a:stretch>
                          <a:fillRect/>
                        </a:stretch>
                      </p:blipFill>
                      <p:spPr bwMode="auto">
                        <a:xfrm>
                          <a:off x="4181" y="1788"/>
                          <a:ext cx="2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alpha val="50000"/>
                                  </a:schemeClr>
                                </a:outerShdw>
                              </a:effectLst>
                            </a14:hiddenEffects>
                          </a:ext>
                        </a:extLst>
                      </p:spPr>
                    </p:pic>
                  </p:oleObj>
                </mc:Fallback>
              </mc:AlternateContent>
            </a:graphicData>
          </a:graphic>
        </p:graphicFrame>
        <p:sp>
          <p:nvSpPr>
            <p:cNvPr id="545801" name="Line 9"/>
            <p:cNvSpPr>
              <a:spLocks noChangeShapeType="1"/>
            </p:cNvSpPr>
            <p:nvPr/>
          </p:nvSpPr>
          <p:spPr bwMode="auto">
            <a:xfrm>
              <a:off x="3757" y="1930"/>
              <a:ext cx="0" cy="240"/>
            </a:xfrm>
            <a:prstGeom prst="line">
              <a:avLst/>
            </a:prstGeom>
            <a:noFill/>
            <a:ln w="28575">
              <a:solidFill>
                <a:schemeClr val="tx1"/>
              </a:solidFill>
              <a:round/>
              <a:headEnd type="none" w="sm" len="sm"/>
              <a:tailEnd type="triangle" w="med" len="sm"/>
            </a:ln>
            <a:effectLst/>
          </p:spPr>
          <p:txBody>
            <a:bodyPr wrap="none" anchor="ctr"/>
            <a:lstStyle/>
            <a:p>
              <a:endParaRPr lang="en-US"/>
            </a:p>
          </p:txBody>
        </p:sp>
        <p:sp>
          <p:nvSpPr>
            <p:cNvPr id="545802" name="Line 10"/>
            <p:cNvSpPr>
              <a:spLocks noChangeShapeType="1"/>
            </p:cNvSpPr>
            <p:nvPr/>
          </p:nvSpPr>
          <p:spPr bwMode="auto">
            <a:xfrm>
              <a:off x="3757" y="1926"/>
              <a:ext cx="430" cy="0"/>
            </a:xfrm>
            <a:prstGeom prst="line">
              <a:avLst/>
            </a:prstGeom>
            <a:noFill/>
            <a:ln w="28575">
              <a:solidFill>
                <a:schemeClr val="tx1"/>
              </a:solidFill>
              <a:round/>
              <a:headEnd type="none" w="sm" len="sm"/>
              <a:tailEnd type="triangle" w="med" len="sm"/>
            </a:ln>
            <a:effectLst/>
          </p:spPr>
          <p:txBody>
            <a:bodyPr wrap="none" anchor="ctr"/>
            <a:lstStyle/>
            <a:p>
              <a:endParaRPr lang="en-US"/>
            </a:p>
          </p:txBody>
        </p:sp>
      </p:grpSp>
      <p:sp>
        <p:nvSpPr>
          <p:cNvPr id="545803" name="Text Box 11"/>
          <p:cNvSpPr txBox="1">
            <a:spLocks noChangeArrowheads="1"/>
          </p:cNvSpPr>
          <p:nvPr/>
        </p:nvSpPr>
        <p:spPr bwMode="auto">
          <a:xfrm>
            <a:off x="9831776" y="2314575"/>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45804" name="Line 12"/>
          <p:cNvSpPr>
            <a:spLocks noChangeShapeType="1"/>
          </p:cNvSpPr>
          <p:nvPr/>
        </p:nvSpPr>
        <p:spPr bwMode="auto">
          <a:xfrm>
            <a:off x="6725039" y="3524250"/>
            <a:ext cx="2560637"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5" name="Line 13"/>
          <p:cNvSpPr>
            <a:spLocks noChangeShapeType="1"/>
          </p:cNvSpPr>
          <p:nvPr/>
        </p:nvSpPr>
        <p:spPr bwMode="auto">
          <a:xfrm flipH="1">
            <a:off x="9812726" y="1995487"/>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6" name="Text Box 14"/>
          <p:cNvSpPr txBox="1">
            <a:spLocks noChangeArrowheads="1"/>
          </p:cNvSpPr>
          <p:nvPr/>
        </p:nvSpPr>
        <p:spPr bwMode="auto">
          <a:xfrm>
            <a:off x="6164651" y="1557337"/>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dirty="0"/>
              <a:t>W</a:t>
            </a:r>
          </a:p>
        </p:txBody>
      </p:sp>
      <p:sp>
        <p:nvSpPr>
          <p:cNvPr id="545807" name="Line 15"/>
          <p:cNvSpPr>
            <a:spLocks noChangeShapeType="1"/>
          </p:cNvSpPr>
          <p:nvPr/>
        </p:nvSpPr>
        <p:spPr bwMode="auto">
          <a:xfrm flipH="1">
            <a:off x="6345626" y="1995487"/>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45809" name="Text Box 17"/>
          <p:cNvSpPr txBox="1">
            <a:spLocks noChangeArrowheads="1"/>
          </p:cNvSpPr>
          <p:nvPr/>
        </p:nvSpPr>
        <p:spPr bwMode="auto">
          <a:xfrm>
            <a:off x="7675951" y="3508375"/>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45810" name="Text Box 18"/>
          <p:cNvSpPr txBox="1">
            <a:spLocks noChangeArrowheads="1"/>
          </p:cNvSpPr>
          <p:nvPr/>
        </p:nvSpPr>
        <p:spPr bwMode="auto">
          <a:xfrm>
            <a:off x="5910651" y="3763962"/>
            <a:ext cx="1398140" cy="523220"/>
          </a:xfrm>
          <a:prstGeom prst="rect">
            <a:avLst/>
          </a:prstGeom>
          <a:noFill/>
          <a:ln w="12700">
            <a:noFill/>
            <a:miter lim="800000"/>
            <a:headEnd type="none" w="lg" len="med"/>
            <a:tailEnd type="none" w="lg" len="med"/>
          </a:ln>
          <a:effectLst/>
        </p:spPr>
        <p:txBody>
          <a:bodyPr wrap="none">
            <a:spAutoFit/>
          </a:bodyPr>
          <a:lstStyle/>
          <a:p>
            <a:r>
              <a:rPr lang="en-US"/>
              <a:t>entrance</a:t>
            </a:r>
          </a:p>
        </p:txBody>
      </p:sp>
      <p:sp>
        <p:nvSpPr>
          <p:cNvPr id="545811" name="Text Box 19"/>
          <p:cNvSpPr txBox="1">
            <a:spLocks noChangeArrowheads="1"/>
          </p:cNvSpPr>
          <p:nvPr/>
        </p:nvSpPr>
        <p:spPr bwMode="auto">
          <a:xfrm>
            <a:off x="9482526" y="3659187"/>
            <a:ext cx="721672" cy="523220"/>
          </a:xfrm>
          <a:prstGeom prst="rect">
            <a:avLst/>
          </a:prstGeom>
          <a:noFill/>
          <a:ln w="12700">
            <a:noFill/>
            <a:miter lim="800000"/>
            <a:headEnd type="none" w="lg" len="med"/>
            <a:tailEnd type="none" w="lg" len="med"/>
          </a:ln>
          <a:effectLst/>
        </p:spPr>
        <p:txBody>
          <a:bodyPr wrap="none">
            <a:spAutoFit/>
          </a:bodyPr>
          <a:lstStyle/>
          <a:p>
            <a:r>
              <a:rPr lang="en-US"/>
              <a:t>exit</a:t>
            </a:r>
          </a:p>
        </p:txBody>
      </p:sp>
      <p:sp>
        <p:nvSpPr>
          <p:cNvPr id="545812" name="Line 20"/>
          <p:cNvSpPr>
            <a:spLocks noChangeShapeType="1"/>
          </p:cNvSpPr>
          <p:nvPr/>
        </p:nvSpPr>
        <p:spPr bwMode="auto">
          <a:xfrm flipV="1">
            <a:off x="6383726" y="2792412"/>
            <a:ext cx="390525" cy="112395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545813" name="Line 21"/>
          <p:cNvSpPr>
            <a:spLocks noChangeShapeType="1"/>
          </p:cNvSpPr>
          <p:nvPr/>
        </p:nvSpPr>
        <p:spPr bwMode="auto">
          <a:xfrm flipH="1" flipV="1">
            <a:off x="9450776" y="2782887"/>
            <a:ext cx="504825" cy="914400"/>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32" name="TextBox 31"/>
          <p:cNvSpPr txBox="1"/>
          <p:nvPr/>
        </p:nvSpPr>
        <p:spPr>
          <a:xfrm>
            <a:off x="3087607" y="2197466"/>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33" name="TextBox 32"/>
          <p:cNvSpPr txBox="1"/>
          <p:nvPr/>
        </p:nvSpPr>
        <p:spPr>
          <a:xfrm>
            <a:off x="4265777" y="3287713"/>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34" name="TextBox 33"/>
          <p:cNvSpPr txBox="1"/>
          <p:nvPr/>
        </p:nvSpPr>
        <p:spPr>
          <a:xfrm>
            <a:off x="1412413" y="5536482"/>
            <a:ext cx="8860687" cy="830997"/>
          </a:xfrm>
          <a:prstGeom prst="rect">
            <a:avLst/>
          </a:prstGeom>
          <a:noFill/>
        </p:spPr>
        <p:txBody>
          <a:bodyPr wrap="square" rtlCol="0">
            <a:spAutoFit/>
          </a:bodyPr>
          <a:lstStyle/>
          <a:p>
            <a:r>
              <a:rPr lang="en-US" sz="2400" dirty="0"/>
              <a:t>Settle Capture velocity: Property of the sedimentation tank. The slowest settling particle that the sedimentation tank captures reliably.</a:t>
            </a:r>
          </a:p>
        </p:txBody>
      </p:sp>
      <p:sp>
        <p:nvSpPr>
          <p:cNvPr id="29" name="TextBox 28"/>
          <p:cNvSpPr txBox="1"/>
          <p:nvPr/>
        </p:nvSpPr>
        <p:spPr>
          <a:xfrm>
            <a:off x="5140905" y="4527427"/>
            <a:ext cx="5257080" cy="461665"/>
          </a:xfrm>
          <a:prstGeom prst="rect">
            <a:avLst/>
          </a:prstGeom>
          <a:noFill/>
        </p:spPr>
        <p:txBody>
          <a:bodyPr wrap="none" rtlCol="0">
            <a:spAutoFit/>
          </a:bodyPr>
          <a:lstStyle/>
          <a:p>
            <a:r>
              <a:rPr lang="en-US" sz="2400" dirty="0"/>
              <a:t>Will it remove any smaller particles? ___</a:t>
            </a:r>
          </a:p>
        </p:txBody>
      </p:sp>
      <p:cxnSp>
        <p:nvCxnSpPr>
          <p:cNvPr id="31" name="Straight Arrow Connector 30"/>
          <p:cNvCxnSpPr>
            <a:endCxn id="545798" idx="1"/>
          </p:cNvCxnSpPr>
          <p:nvPr/>
        </p:nvCxnSpPr>
        <p:spPr bwMode="auto">
          <a:xfrm>
            <a:off x="6632613" y="2705821"/>
            <a:ext cx="2653063" cy="723179"/>
          </a:xfrm>
          <a:prstGeom prst="straightConnector1">
            <a:avLst/>
          </a:prstGeom>
          <a:noFill/>
          <a:ln w="38100" cap="flat" cmpd="sng" algn="ctr">
            <a:solidFill>
              <a:schemeClr val="accent4"/>
            </a:solidFill>
            <a:prstDash val="solid"/>
            <a:round/>
            <a:headEnd type="none" w="lg" len="med"/>
            <a:tailEnd type="arrow"/>
          </a:ln>
          <a:effectLst/>
        </p:spPr>
      </p:cxnSp>
      <p:sp>
        <p:nvSpPr>
          <p:cNvPr id="35" name="TextBox 34"/>
          <p:cNvSpPr txBox="1"/>
          <p:nvPr/>
        </p:nvSpPr>
        <p:spPr>
          <a:xfrm>
            <a:off x="9712619" y="4468052"/>
            <a:ext cx="706540" cy="523220"/>
          </a:xfrm>
          <a:prstGeom prst="rect">
            <a:avLst/>
          </a:prstGeom>
          <a:noFill/>
        </p:spPr>
        <p:txBody>
          <a:bodyPr wrap="none" rtlCol="0">
            <a:spAutoFit/>
          </a:bodyPr>
          <a:lstStyle/>
          <a:p>
            <a:r>
              <a:rPr lang="en-US" dirty="0">
                <a:solidFill>
                  <a:schemeClr val="accent4"/>
                </a:solidFill>
                <a:latin typeface="+mn-lt"/>
              </a:rPr>
              <a:t>Yes</a:t>
            </a:r>
          </a:p>
        </p:txBody>
      </p:sp>
      <p:cxnSp>
        <p:nvCxnSpPr>
          <p:cNvPr id="4" name="Straight Arrow Connector 3"/>
          <p:cNvCxnSpPr/>
          <p:nvPr/>
        </p:nvCxnSpPr>
        <p:spPr bwMode="auto">
          <a:xfrm flipH="1" flipV="1">
            <a:off x="1691584" y="4991272"/>
            <a:ext cx="132862" cy="54521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3" name="Picture 2"/>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1568065" y="4557320"/>
            <a:ext cx="819809" cy="519619"/>
          </a:xfrm>
          <a:prstGeom prst="rect">
            <a:avLst/>
          </a:prstGeom>
        </p:spPr>
      </p:pic>
      <p:pic>
        <p:nvPicPr>
          <p:cNvPr id="6" name="Picture 5"/>
          <p:cNvPicPr>
            <a:picLocks noChangeAspect="1"/>
          </p:cNvPicPr>
          <p:nvPr>
            <p:custDataLst>
              <p:tags r:id="rId3"/>
            </p:custDataLst>
          </p:nvPr>
        </p:nvPicPr>
        <p:blipFill>
          <a:blip r:embed="rId1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536242" y="4532476"/>
            <a:ext cx="714667" cy="528762"/>
          </a:xfrm>
          <a:prstGeom prst="rect">
            <a:avLst/>
          </a:prstGeom>
        </p:spPr>
      </p:pic>
      <p:pic>
        <p:nvPicPr>
          <p:cNvPr id="7" name="Picture 6"/>
          <p:cNvPicPr>
            <a:picLocks noChangeAspect="1"/>
          </p:cNvPicPr>
          <p:nvPr>
            <p:custDataLst>
              <p:tags r:id="rId4"/>
            </p:custDataLst>
          </p:nvPr>
        </p:nvPicPr>
        <p:blipFill>
          <a:blip r:embed="rId1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395020" y="4527427"/>
            <a:ext cx="729905" cy="528762"/>
          </a:xfrm>
          <a:prstGeom prst="rect">
            <a:avLst/>
          </a:prstGeom>
        </p:spPr>
      </p:pic>
      <p:pic>
        <p:nvPicPr>
          <p:cNvPr id="8" name="Picture 7"/>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4253965" y="4557320"/>
            <a:ext cx="583619" cy="562286"/>
          </a:xfrm>
          <a:prstGeom prst="rect">
            <a:avLst/>
          </a:prstGeom>
        </p:spPr>
      </p:pic>
      <p:pic>
        <p:nvPicPr>
          <p:cNvPr id="17" name="Picture 16">
            <a:extLst>
              <a:ext uri="{FF2B5EF4-FFF2-40B4-BE49-F238E27FC236}">
                <a16:creationId xmlns:a16="http://schemas.microsoft.com/office/drawing/2014/main" id="{74739C17-5344-4157-9C37-CF5966AA06A9}"/>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5361811" y="2191077"/>
            <a:ext cx="635741" cy="52322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29" grpId="0"/>
      <p:bldP spid="3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2"/>
          <p:cNvSpPr txBox="1">
            <a:spLocks noChangeArrowheads="1"/>
          </p:cNvSpPr>
          <p:nvPr/>
        </p:nvSpPr>
        <p:spPr bwMode="auto">
          <a:xfrm>
            <a:off x="142875" y="1641475"/>
            <a:ext cx="5556176"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342900" marR="0" lvl="0" indent="-342900" algn="l" defTabSz="914400" rtl="0" eaLnBrk="1" fontAlgn="base" latinLnBrk="0" hangingPunct="1">
              <a:lnSpc>
                <a:spcPct val="90000"/>
              </a:lnSpc>
              <a:spcBef>
                <a:spcPct val="20000"/>
              </a:spcBef>
              <a:spcAft>
                <a:spcPct val="0"/>
              </a:spcAft>
              <a:buClr>
                <a:schemeClr val="accent1"/>
              </a:buClr>
              <a:buSzTx/>
              <a:buFont typeface="Wingdings" pitchFamily="2" charset="2"/>
              <a:buChar char="Ø"/>
              <a:tabLst/>
              <a:defRPr/>
            </a:pPr>
            <a:endParaRPr kumimoji="0" lang="en-US" sz="2400" b="0" i="0" u="none" strike="noStrike" kern="0" cap="none" spc="0" normalizeH="0" baseline="0" noProof="0" dirty="0">
              <a:ln>
                <a:noFill/>
              </a:ln>
              <a:solidFill>
                <a:schemeClr val="tx1"/>
              </a:solidFill>
              <a:effectLst/>
              <a:uLnTx/>
              <a:uFillTx/>
              <a:latin typeface="+mn-lt"/>
              <a:ea typeface="+mn-ea"/>
              <a:cs typeface="+mn-cs"/>
            </a:endParaRPr>
          </a:p>
        </p:txBody>
      </p:sp>
      <p:sp>
        <p:nvSpPr>
          <p:cNvPr id="551938" name="Rectangle 2"/>
          <p:cNvSpPr>
            <a:spLocks noGrp="1" noChangeArrowheads="1"/>
          </p:cNvSpPr>
          <p:nvPr>
            <p:ph type="title"/>
          </p:nvPr>
        </p:nvSpPr>
        <p:spPr/>
        <p:txBody>
          <a:bodyPr/>
          <a:lstStyle/>
          <a:p>
            <a:r>
              <a:rPr lang="en-US"/>
              <a:t>Vertical Flow Sedimentation Tank</a:t>
            </a:r>
            <a:endParaRPr lang="en-US" dirty="0"/>
          </a:p>
        </p:txBody>
      </p:sp>
      <p:sp>
        <p:nvSpPr>
          <p:cNvPr id="6" name="Content Placeholder 5">
            <a:extLst>
              <a:ext uri="{FF2B5EF4-FFF2-40B4-BE49-F238E27FC236}">
                <a16:creationId xmlns:a16="http://schemas.microsoft.com/office/drawing/2014/main" id="{0DBEA40B-293B-413D-BBD3-C02B1BB2EDB1}"/>
              </a:ext>
            </a:extLst>
          </p:cNvPr>
          <p:cNvSpPr>
            <a:spLocks noGrp="1"/>
          </p:cNvSpPr>
          <p:nvPr>
            <p:ph idx="1"/>
          </p:nvPr>
        </p:nvSpPr>
        <p:spPr>
          <a:xfrm>
            <a:off x="457200" y="1600200"/>
            <a:ext cx="6866393" cy="4525963"/>
          </a:xfrm>
        </p:spPr>
        <p:txBody>
          <a:bodyPr/>
          <a:lstStyle/>
          <a:p>
            <a:r>
              <a:rPr lang="en-US" sz="2800" dirty="0"/>
              <a:t>How much time is required for water to pass through the tank? _____</a:t>
            </a:r>
          </a:p>
          <a:p>
            <a:r>
              <a:rPr lang="en-US" sz="2800" dirty="0"/>
              <a:t>How far must a particle fall relative to the fluid to not be carried out the exit?  _____</a:t>
            </a:r>
          </a:p>
          <a:p>
            <a:r>
              <a:rPr lang="en-US" sz="2800" dirty="0"/>
              <a:t>How fast must the particle fall (relative to the fluid)?</a:t>
            </a:r>
          </a:p>
          <a:p>
            <a:endParaRPr lang="en-US" sz="2800" dirty="0"/>
          </a:p>
        </p:txBody>
      </p:sp>
      <p:sp>
        <p:nvSpPr>
          <p:cNvPr id="551940" name="Rectangle 4"/>
          <p:cNvSpPr>
            <a:spLocks noChangeArrowheads="1"/>
          </p:cNvSpPr>
          <p:nvPr/>
        </p:nvSpPr>
        <p:spPr bwMode="auto">
          <a:xfrm rot="-5400000">
            <a:off x="8824937" y="3757562"/>
            <a:ext cx="2647950" cy="1116013"/>
          </a:xfrm>
          <a:prstGeom prst="rect">
            <a:avLst/>
          </a:prstGeom>
          <a:noFill/>
          <a:ln w="28575" cap="rnd">
            <a:solidFill>
              <a:schemeClr val="tx1"/>
            </a:solidFill>
            <a:prstDash val="sysDot"/>
            <a:miter lim="800000"/>
            <a:headEnd type="none" w="sm" len="sm"/>
            <a:tailEnd type="none" w="med" len="sm"/>
          </a:ln>
          <a:effectLst/>
          <a:scene3d>
            <a:camera prst="legacyObliqueTopRight"/>
            <a:lightRig rig="legacyFlat1" dir="t"/>
          </a:scene3d>
          <a:sp3d extrusionH="887400" prstMaterial="legacyWireframe">
            <a:bevelT w="13500" h="13500" prst="angle"/>
            <a:bevelB w="13500" h="13500" prst="angle"/>
            <a:extrusionClr>
              <a:schemeClr val="tx1"/>
            </a:extrusionClr>
          </a:sp3d>
        </p:spPr>
        <p:txBody>
          <a:bodyPr wrap="none" anchor="ctr">
            <a:flatTx/>
          </a:bodyPr>
          <a:lstStyle/>
          <a:p>
            <a:endParaRPr lang="en-US"/>
          </a:p>
        </p:txBody>
      </p:sp>
      <p:sp>
        <p:nvSpPr>
          <p:cNvPr id="551946" name="Text Box 10"/>
          <p:cNvSpPr txBox="1">
            <a:spLocks noChangeArrowheads="1"/>
          </p:cNvSpPr>
          <p:nvPr/>
        </p:nvSpPr>
        <p:spPr bwMode="auto">
          <a:xfrm>
            <a:off x="8790805" y="3853607"/>
            <a:ext cx="441325" cy="519112"/>
          </a:xfrm>
          <a:prstGeom prst="rect">
            <a:avLst/>
          </a:prstGeom>
          <a:noFill/>
          <a:ln w="50800">
            <a:noFill/>
            <a:miter lim="800000"/>
            <a:headEnd type="none" w="sm" len="sm"/>
            <a:tailEnd type="none" w="med" len="sm"/>
          </a:ln>
          <a:effectLst/>
        </p:spPr>
        <p:txBody>
          <a:bodyPr wrap="none" anchor="ctr">
            <a:spAutoFit/>
          </a:bodyPr>
          <a:lstStyle/>
          <a:p>
            <a:pPr algn="ctr"/>
            <a:r>
              <a:rPr lang="en-US"/>
              <a:t>H</a:t>
            </a:r>
          </a:p>
        </p:txBody>
      </p:sp>
      <p:sp>
        <p:nvSpPr>
          <p:cNvPr id="551947" name="Line 11"/>
          <p:cNvSpPr>
            <a:spLocks noChangeShapeType="1"/>
          </p:cNvSpPr>
          <p:nvPr/>
        </p:nvSpPr>
        <p:spPr bwMode="auto">
          <a:xfrm rot="-5400000">
            <a:off x="7927998" y="4343351"/>
            <a:ext cx="2665413" cy="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8" name="Line 12"/>
          <p:cNvSpPr>
            <a:spLocks noChangeShapeType="1"/>
          </p:cNvSpPr>
          <p:nvPr/>
        </p:nvSpPr>
        <p:spPr bwMode="auto">
          <a:xfrm rot="5400000">
            <a:off x="10475937" y="2049412"/>
            <a:ext cx="0" cy="1116013"/>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49" name="Text Box 13"/>
          <p:cNvSpPr txBox="1">
            <a:spLocks noChangeArrowheads="1"/>
          </p:cNvSpPr>
          <p:nvPr/>
        </p:nvSpPr>
        <p:spPr bwMode="auto">
          <a:xfrm>
            <a:off x="8971780" y="2324844"/>
            <a:ext cx="519113" cy="519113"/>
          </a:xfrm>
          <a:prstGeom prst="rect">
            <a:avLst/>
          </a:prstGeom>
          <a:noFill/>
          <a:ln w="50800">
            <a:noFill/>
            <a:miter lim="800000"/>
            <a:headEnd type="none" w="sm" len="sm"/>
            <a:tailEnd type="none" w="med" len="sm"/>
          </a:ln>
          <a:effectLst/>
        </p:spPr>
        <p:txBody>
          <a:bodyPr wrap="none" anchor="ctr">
            <a:spAutoFit/>
          </a:bodyPr>
          <a:lstStyle/>
          <a:p>
            <a:pPr algn="ctr"/>
            <a:r>
              <a:rPr lang="en-US"/>
              <a:t>W</a:t>
            </a:r>
          </a:p>
        </p:txBody>
      </p:sp>
      <p:sp>
        <p:nvSpPr>
          <p:cNvPr id="551950" name="Line 14"/>
          <p:cNvSpPr>
            <a:spLocks noChangeShapeType="1"/>
          </p:cNvSpPr>
          <p:nvPr/>
        </p:nvSpPr>
        <p:spPr bwMode="auto">
          <a:xfrm flipH="1">
            <a:off x="9428980" y="2610594"/>
            <a:ext cx="327025" cy="317500"/>
          </a:xfrm>
          <a:prstGeom prst="line">
            <a:avLst/>
          </a:prstGeom>
          <a:noFill/>
          <a:ln w="19050">
            <a:solidFill>
              <a:schemeClr val="tx1"/>
            </a:solidFill>
            <a:round/>
            <a:headEnd type="triangle" w="med" len="med"/>
            <a:tailEnd type="triangle" w="med" len="med"/>
          </a:ln>
          <a:effectLst/>
        </p:spPr>
        <p:txBody>
          <a:bodyPr wrap="none" anchor="ctr"/>
          <a:lstStyle/>
          <a:p>
            <a:endParaRPr lang="en-US"/>
          </a:p>
        </p:txBody>
      </p:sp>
      <p:sp>
        <p:nvSpPr>
          <p:cNvPr id="551951" name="Text Box 15"/>
          <p:cNvSpPr txBox="1">
            <a:spLocks noChangeArrowheads="1"/>
          </p:cNvSpPr>
          <p:nvPr/>
        </p:nvSpPr>
        <p:spPr bwMode="auto">
          <a:xfrm>
            <a:off x="10330680" y="2189907"/>
            <a:ext cx="401638" cy="519112"/>
          </a:xfrm>
          <a:prstGeom prst="rect">
            <a:avLst/>
          </a:prstGeom>
          <a:noFill/>
          <a:ln w="50800">
            <a:noFill/>
            <a:miter lim="800000"/>
            <a:headEnd type="none" w="sm" len="sm"/>
            <a:tailEnd type="none" w="med" len="sm"/>
          </a:ln>
          <a:effectLst/>
        </p:spPr>
        <p:txBody>
          <a:bodyPr wrap="none" anchor="ctr">
            <a:spAutoFit/>
          </a:bodyPr>
          <a:lstStyle/>
          <a:p>
            <a:pPr algn="ctr"/>
            <a:r>
              <a:rPr lang="en-US"/>
              <a:t>L</a:t>
            </a:r>
          </a:p>
        </p:txBody>
      </p:sp>
      <p:sp>
        <p:nvSpPr>
          <p:cNvPr id="551952" name="Text Box 16"/>
          <p:cNvSpPr txBox="1">
            <a:spLocks noChangeArrowheads="1"/>
          </p:cNvSpPr>
          <p:nvPr/>
        </p:nvSpPr>
        <p:spPr bwMode="auto">
          <a:xfrm>
            <a:off x="9660755" y="5950694"/>
            <a:ext cx="1398140" cy="523220"/>
          </a:xfrm>
          <a:prstGeom prst="rect">
            <a:avLst/>
          </a:prstGeom>
          <a:noFill/>
          <a:ln w="12700">
            <a:noFill/>
            <a:miter lim="800000"/>
            <a:headEnd type="none" w="lg" len="med"/>
            <a:tailEnd type="none" w="lg" len="med"/>
          </a:ln>
          <a:effectLst/>
        </p:spPr>
        <p:txBody>
          <a:bodyPr wrap="none">
            <a:spAutoFit/>
          </a:bodyPr>
          <a:lstStyle/>
          <a:p>
            <a:r>
              <a:rPr lang="en-US" dirty="0"/>
              <a:t>entrance</a:t>
            </a:r>
          </a:p>
        </p:txBody>
      </p:sp>
      <p:sp>
        <p:nvSpPr>
          <p:cNvPr id="551953" name="Text Box 17"/>
          <p:cNvSpPr txBox="1">
            <a:spLocks noChangeArrowheads="1"/>
          </p:cNvSpPr>
          <p:nvPr/>
        </p:nvSpPr>
        <p:spPr bwMode="auto">
          <a:xfrm>
            <a:off x="9822680" y="1635869"/>
            <a:ext cx="721672" cy="523220"/>
          </a:xfrm>
          <a:prstGeom prst="rect">
            <a:avLst/>
          </a:prstGeom>
          <a:noFill/>
          <a:ln w="12700">
            <a:noFill/>
            <a:miter lim="800000"/>
            <a:headEnd type="none" w="lg" len="med"/>
            <a:tailEnd type="none" w="lg" len="med"/>
          </a:ln>
          <a:effectLst/>
        </p:spPr>
        <p:txBody>
          <a:bodyPr wrap="none">
            <a:spAutoFit/>
          </a:bodyPr>
          <a:lstStyle/>
          <a:p>
            <a:r>
              <a:rPr lang="en-US" dirty="0"/>
              <a:t>exit</a:t>
            </a:r>
          </a:p>
        </p:txBody>
      </p:sp>
      <p:sp>
        <p:nvSpPr>
          <p:cNvPr id="551954" name="Line 18"/>
          <p:cNvSpPr>
            <a:spLocks noChangeShapeType="1"/>
          </p:cNvSpPr>
          <p:nvPr/>
        </p:nvSpPr>
        <p:spPr bwMode="auto">
          <a:xfrm flipV="1">
            <a:off x="10238605" y="5464919"/>
            <a:ext cx="0" cy="5524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551955" name="Line 19"/>
          <p:cNvSpPr>
            <a:spLocks noChangeShapeType="1"/>
          </p:cNvSpPr>
          <p:nvPr/>
        </p:nvSpPr>
        <p:spPr bwMode="auto">
          <a:xfrm flipH="1" flipV="1">
            <a:off x="10276705" y="2054969"/>
            <a:ext cx="0" cy="74295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2" name="TextBox 21"/>
          <p:cNvSpPr txBox="1"/>
          <p:nvPr/>
        </p:nvSpPr>
        <p:spPr>
          <a:xfrm>
            <a:off x="4515779" y="1969532"/>
            <a:ext cx="372218" cy="523220"/>
          </a:xfrm>
          <a:prstGeom prst="rect">
            <a:avLst/>
          </a:prstGeom>
          <a:noFill/>
        </p:spPr>
        <p:txBody>
          <a:bodyPr wrap="none" rtlCol="0">
            <a:spAutoFit/>
          </a:bodyPr>
          <a:lstStyle/>
          <a:p>
            <a:r>
              <a:rPr lang="en-US" dirty="0">
                <a:solidFill>
                  <a:schemeClr val="accent4"/>
                </a:solidFill>
                <a:latin typeface="Symbol" pitchFamily="18" charset="2"/>
              </a:rPr>
              <a:t>q</a:t>
            </a:r>
          </a:p>
        </p:txBody>
      </p:sp>
      <p:sp>
        <p:nvSpPr>
          <p:cNvPr id="23" name="TextBox 22"/>
          <p:cNvSpPr txBox="1"/>
          <p:nvPr/>
        </p:nvSpPr>
        <p:spPr>
          <a:xfrm>
            <a:off x="6445430" y="2951517"/>
            <a:ext cx="444352" cy="523220"/>
          </a:xfrm>
          <a:prstGeom prst="rect">
            <a:avLst/>
          </a:prstGeom>
          <a:noFill/>
        </p:spPr>
        <p:txBody>
          <a:bodyPr wrap="none" rtlCol="0">
            <a:spAutoFit/>
          </a:bodyPr>
          <a:lstStyle/>
          <a:p>
            <a:r>
              <a:rPr lang="en-US" dirty="0">
                <a:solidFill>
                  <a:schemeClr val="accent4"/>
                </a:solidFill>
                <a:latin typeface="+mn-lt"/>
              </a:rPr>
              <a:t>H</a:t>
            </a:r>
          </a:p>
        </p:txBody>
      </p:sp>
      <p:sp>
        <p:nvSpPr>
          <p:cNvPr id="24" name="TextBox 23"/>
          <p:cNvSpPr txBox="1"/>
          <p:nvPr/>
        </p:nvSpPr>
        <p:spPr>
          <a:xfrm>
            <a:off x="379747" y="5273585"/>
            <a:ext cx="5712709" cy="1200329"/>
          </a:xfrm>
          <a:prstGeom prst="rect">
            <a:avLst/>
          </a:prstGeom>
          <a:noFill/>
        </p:spPr>
        <p:txBody>
          <a:bodyPr wrap="square" rtlCol="0">
            <a:spAutoFit/>
          </a:bodyPr>
          <a:lstStyle/>
          <a:p>
            <a:r>
              <a:rPr lang="en-US" sz="2400" dirty="0"/>
              <a:t>Will any smaller particles be captured? ______________________________ ______________________________</a:t>
            </a:r>
          </a:p>
        </p:txBody>
      </p:sp>
      <p:sp>
        <p:nvSpPr>
          <p:cNvPr id="25" name="TextBox 24"/>
          <p:cNvSpPr txBox="1"/>
          <p:nvPr/>
        </p:nvSpPr>
        <p:spPr>
          <a:xfrm>
            <a:off x="408764" y="5611587"/>
            <a:ext cx="4599171" cy="830997"/>
          </a:xfrm>
          <a:prstGeom prst="rect">
            <a:avLst/>
          </a:prstGeom>
          <a:noFill/>
        </p:spPr>
        <p:txBody>
          <a:bodyPr wrap="square" rtlCol="0">
            <a:spAutoFit/>
          </a:bodyPr>
          <a:lstStyle/>
          <a:p>
            <a:r>
              <a:rPr lang="en-US" sz="2400" dirty="0">
                <a:solidFill>
                  <a:schemeClr val="accent4"/>
                </a:solidFill>
                <a:latin typeface="+mn-lt"/>
              </a:rPr>
              <a:t>Only if they collide and grow so they have a terminal velocity &gt; </a:t>
            </a:r>
            <a:r>
              <a:rPr lang="en-US" sz="2400" dirty="0" err="1">
                <a:solidFill>
                  <a:schemeClr val="accent4"/>
                </a:solidFill>
                <a:latin typeface="+mn-lt"/>
              </a:rPr>
              <a:t>v</a:t>
            </a:r>
            <a:r>
              <a:rPr lang="en-US" sz="2400" baseline="-25000" dirty="0" err="1">
                <a:solidFill>
                  <a:schemeClr val="accent4"/>
                </a:solidFill>
                <a:latin typeface="+mn-lt"/>
              </a:rPr>
              <a:t>c</a:t>
            </a:r>
            <a:endParaRPr lang="en-US" sz="2400" baseline="-25000" dirty="0">
              <a:solidFill>
                <a:schemeClr val="accent4"/>
              </a:solidFill>
              <a:latin typeface="+mn-lt"/>
            </a:endParaRPr>
          </a:p>
        </p:txBody>
      </p:sp>
      <p:pic>
        <p:nvPicPr>
          <p:cNvPr id="26" name="Picture 25">
            <a:extLst>
              <a:ext uri="{FF2B5EF4-FFF2-40B4-BE49-F238E27FC236}">
                <a16:creationId xmlns:a16="http://schemas.microsoft.com/office/drawing/2014/main" id="{693F7606-BD75-47B8-AC17-EDA3FC018D62}"/>
              </a:ext>
            </a:extLst>
          </p:cNvPr>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109407" y="1751885"/>
            <a:ext cx="680371" cy="559951"/>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74998" y="4567810"/>
            <a:ext cx="819809" cy="519619"/>
          </a:xfrm>
          <a:prstGeom prst="rect">
            <a:avLst/>
          </a:prstGeom>
        </p:spPr>
      </p:pic>
      <p:pic>
        <p:nvPicPr>
          <p:cNvPr id="3" name="Picture 2"/>
          <p:cNvPicPr>
            <a:picLocks noChangeAspect="1"/>
          </p:cNvPicPr>
          <p:nvPr>
            <p:custDataLst>
              <p:tags r:id="rId3"/>
            </p:custDataLst>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43175" y="4542966"/>
            <a:ext cx="714667" cy="528762"/>
          </a:xfrm>
          <a:prstGeom prst="rect">
            <a:avLst/>
          </a:prstGeom>
        </p:spPr>
      </p:pic>
      <p:pic>
        <p:nvPicPr>
          <p:cNvPr id="4" name="Picture 3"/>
          <p:cNvPicPr>
            <a:picLocks noChangeAspect="1"/>
          </p:cNvPicPr>
          <p:nvPr>
            <p:custDataLst>
              <p:tags r:id="rId4"/>
            </p:custDataLst>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101953" y="4537917"/>
            <a:ext cx="729905" cy="528762"/>
          </a:xfrm>
          <a:prstGeom prst="rect">
            <a:avLst/>
          </a:prstGeom>
        </p:spPr>
      </p:pic>
      <p:pic>
        <p:nvPicPr>
          <p:cNvPr id="5" name="Picture 4"/>
          <p:cNvPicPr>
            <a:picLocks noChangeAspect="1"/>
          </p:cNvPicPr>
          <p:nvPr>
            <p:custDataLst>
              <p:tags r:id="rId5"/>
            </p:custDataLst>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60898" y="4567810"/>
            <a:ext cx="583619" cy="56228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a:t>Settle Capture Velocity Guidelines</a:t>
            </a:r>
            <a:endParaRPr lang="en-US" dirty="0"/>
          </a:p>
        </p:txBody>
      </p:sp>
      <p:sp>
        <p:nvSpPr>
          <p:cNvPr id="195587" name="Rectangle 3"/>
          <p:cNvSpPr>
            <a:spLocks noGrp="1" noChangeArrowheads="1"/>
          </p:cNvSpPr>
          <p:nvPr>
            <p:ph idx="1"/>
          </p:nvPr>
        </p:nvSpPr>
        <p:spPr/>
        <p:txBody>
          <a:bodyPr/>
          <a:lstStyle/>
          <a:p>
            <a:r>
              <a:rPr lang="en-US" sz="2800" dirty="0"/>
              <a:t>Based on tube settlers</a:t>
            </a:r>
          </a:p>
          <a:p>
            <a:pPr lvl="1"/>
            <a:r>
              <a:rPr lang="en-US" sz="2400" dirty="0"/>
              <a:t>0.12 – 0.36 mm/s</a:t>
            </a:r>
          </a:p>
          <a:p>
            <a:r>
              <a:rPr lang="en-US" sz="2800" dirty="0"/>
              <a:t>Based on Horizontal flow tanks</a:t>
            </a:r>
          </a:p>
          <a:p>
            <a:pPr lvl="1"/>
            <a:r>
              <a:rPr lang="en-US" sz="2400" dirty="0"/>
              <a:t>0.24 to 0.72 mm/s</a:t>
            </a:r>
          </a:p>
          <a:p>
            <a:r>
              <a:rPr lang="en-US" sz="2800" dirty="0"/>
              <a:t>AguaClara adopted 0.12 mm/s in an effort to reduce effluent turbidity as much as possible because AguaClara wasn’t using filters</a:t>
            </a:r>
          </a:p>
          <a:p>
            <a:r>
              <a:rPr lang="en-US" sz="2800" dirty="0"/>
              <a:t>Now we have the connection between temperature, velocity gradient in the flocculator and jet reverser, and the plate settler capture velocity</a:t>
            </a:r>
          </a:p>
        </p:txBody>
      </p:sp>
      <p:sp>
        <p:nvSpPr>
          <p:cNvPr id="195590" name="Text Box 6"/>
          <p:cNvSpPr txBox="1">
            <a:spLocks noChangeArrowheads="1"/>
          </p:cNvSpPr>
          <p:nvPr/>
        </p:nvSpPr>
        <p:spPr bwMode="auto">
          <a:xfrm>
            <a:off x="4177263" y="2998086"/>
            <a:ext cx="4681084" cy="523220"/>
          </a:xfrm>
          <a:prstGeom prst="rect">
            <a:avLst/>
          </a:prstGeom>
          <a:noFill/>
          <a:ln w="12700">
            <a:noFill/>
            <a:miter lim="800000"/>
            <a:headEnd type="none" w="lg" len="med"/>
            <a:tailEnd type="none" w="lg" len="med"/>
          </a:ln>
          <a:effectLst/>
        </p:spPr>
        <p:txBody>
          <a:bodyPr wrap="square">
            <a:spAutoFit/>
          </a:bodyPr>
          <a:lstStyle/>
          <a:p>
            <a:r>
              <a:rPr lang="en-US" sz="1400" b="1" dirty="0"/>
              <a:t>Surface Water Treatment for Communities in Developing Countries. </a:t>
            </a:r>
            <a:r>
              <a:rPr lang="en-US" sz="1400" b="1" dirty="0">
                <a:hlinkClick r:id="rId5" tooltip="Christopher R. Schulz,Daniel A. Okun"/>
              </a:rPr>
              <a:t>Christopher R. </a:t>
            </a:r>
            <a:r>
              <a:rPr lang="en-US" sz="1400" b="1" dirty="0" err="1">
                <a:hlinkClick r:id="rId5" tooltip="Christopher R. Schulz,Daniel A. Okun"/>
              </a:rPr>
              <a:t>Schulz,Daniel</a:t>
            </a:r>
            <a:r>
              <a:rPr lang="en-US" sz="1400" b="1" dirty="0">
                <a:hlinkClick r:id="rId5" tooltip="Christopher R. Schulz,Daniel A. Okun"/>
              </a:rPr>
              <a:t> A. </a:t>
            </a:r>
            <a:r>
              <a:rPr lang="en-US" sz="1400" b="1" dirty="0" err="1">
                <a:hlinkClick r:id="rId5" tooltip="Christopher R. Schulz,Daniel A. Okun"/>
              </a:rPr>
              <a:t>Okun</a:t>
            </a:r>
            <a:endParaRPr lang="en-US" sz="1400" b="1" dirty="0"/>
          </a:p>
        </p:txBody>
      </p:sp>
      <p:sp>
        <p:nvSpPr>
          <p:cNvPr id="2" name="Rectangle 1"/>
          <p:cNvSpPr/>
          <p:nvPr/>
        </p:nvSpPr>
        <p:spPr>
          <a:xfrm>
            <a:off x="4686300" y="1892455"/>
            <a:ext cx="4000500" cy="584775"/>
          </a:xfrm>
          <a:prstGeom prst="rect">
            <a:avLst/>
          </a:prstGeom>
        </p:spPr>
        <p:txBody>
          <a:bodyPr wrap="square">
            <a:spAutoFit/>
          </a:bodyPr>
          <a:lstStyle/>
          <a:p>
            <a:r>
              <a:rPr lang="en-US" sz="1600" dirty="0">
                <a:hlinkClick r:id="rId6"/>
              </a:rPr>
              <a:t>https://www.brentwoodindustries.com/water-wastewater-products/tube-settlers/</a:t>
            </a:r>
            <a:endParaRPr lang="en-US" sz="1600" dirty="0"/>
          </a:p>
        </p:txBody>
      </p:sp>
      <p:pic>
        <p:nvPicPr>
          <p:cNvPr id="6" name="Picture 5" descr="\documentclass{article}&#10;\usepackage{amsmath}&#10;\pagestyle{empty}&#10;\begin{document}&#10;&#10;$$\zeta = G_{max} \nu^3 v_c^2 \approx   \frac{4F_{bond}}{3 \pi  \rho_{H_2O}}\left(  \frac{ D_{cp} g}{18} \frac{\rho_{cp} - \rho_{H_2O}}{\rho_{H_2O}}\right) ^2$$&#10;&#10;&#10;\end{document}" title="IguanaTex Bitmap Display">
            <a:extLst>
              <a:ext uri="{FF2B5EF4-FFF2-40B4-BE49-F238E27FC236}">
                <a16:creationId xmlns:a16="http://schemas.microsoft.com/office/drawing/2014/main" id="{0E3EEA76-0D50-41FF-A0EF-0AB431F973FC}"/>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116029" y="5708214"/>
            <a:ext cx="5203809" cy="662857"/>
          </a:xfrm>
          <a:prstGeom prst="rect">
            <a:avLst/>
          </a:prstGeom>
        </p:spPr>
      </p:pic>
      <p:pic>
        <p:nvPicPr>
          <p:cNvPr id="8" name="Picture 7" descr="\documentclass{article}&#10;\usepackage{amsmath}&#10;\pagestyle{empty}&#10;\begin{document}&#10;&#10;$$ v_{c_{max}} = \sqrt{\frac{\zeta}{G_{max} \nu^3}}  $$&#10;&#10;&#10;\end{document}" title="IguanaTex Bitmap Display">
            <a:extLst>
              <a:ext uri="{FF2B5EF4-FFF2-40B4-BE49-F238E27FC236}">
                <a16:creationId xmlns:a16="http://schemas.microsoft.com/office/drawing/2014/main" id="{2791B6A9-C416-42DB-B376-079013DD757A}"/>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8084866" y="5640617"/>
            <a:ext cx="2107429" cy="608000"/>
          </a:xfrm>
          <a:prstGeom prst="rect">
            <a:avLst/>
          </a:prstGeom>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228600"/>
            <a:ext cx="9848419" cy="1143000"/>
          </a:xfrm>
        </p:spPr>
        <p:txBody>
          <a:bodyPr/>
          <a:lstStyle/>
          <a:p>
            <a:r>
              <a:rPr lang="en-US" dirty="0"/>
              <a:t>3 Requirements for Plate Settler Success</a:t>
            </a:r>
          </a:p>
        </p:txBody>
      </p:sp>
      <p:sp>
        <p:nvSpPr>
          <p:cNvPr id="4" name="Content Placeholder 3"/>
          <p:cNvSpPr>
            <a:spLocks noGrp="1"/>
          </p:cNvSpPr>
          <p:nvPr>
            <p:ph idx="1"/>
          </p:nvPr>
        </p:nvSpPr>
        <p:spPr/>
        <p:txBody>
          <a:bodyPr/>
          <a:lstStyle/>
          <a:p>
            <a:r>
              <a:rPr lang="en-US" dirty="0"/>
              <a:t>The floc must be able to </a:t>
            </a:r>
            <a:r>
              <a:rPr lang="en-US" b="1" u="sng" dirty="0"/>
              <a:t>settle</a:t>
            </a:r>
            <a:r>
              <a:rPr lang="en-US" dirty="0"/>
              <a:t> to the surface of a plate or tube settler	</a:t>
            </a:r>
          </a:p>
          <a:p>
            <a:pPr lvl="1"/>
            <a:r>
              <a:rPr lang="en-US" dirty="0"/>
              <a:t>Settle capture velocity</a:t>
            </a:r>
          </a:p>
          <a:p>
            <a:r>
              <a:rPr lang="en-US" dirty="0"/>
              <a:t>It must NOT </a:t>
            </a:r>
            <a:r>
              <a:rPr lang="en-US" b="1" u="sng" dirty="0"/>
              <a:t>slide or roll</a:t>
            </a:r>
            <a:r>
              <a:rPr lang="en-US" dirty="0"/>
              <a:t> up the incline</a:t>
            </a:r>
          </a:p>
          <a:p>
            <a:pPr lvl="1"/>
            <a:r>
              <a:rPr lang="en-US" dirty="0"/>
              <a:t>Slide capture velocity</a:t>
            </a:r>
          </a:p>
          <a:p>
            <a:r>
              <a:rPr lang="en-US" dirty="0"/>
              <a:t>It must roll down the plate and combine with other flocs to increase its terminal velocity so it can fall back into the floc filter (and become a contributing member of the floc filter)</a:t>
            </a:r>
          </a:p>
        </p:txBody>
      </p:sp>
      <p:pic>
        <p:nvPicPr>
          <p:cNvPr id="6" name="Picture 5">
            <a:extLst>
              <a:ext uri="{FF2B5EF4-FFF2-40B4-BE49-F238E27FC236}">
                <a16:creationId xmlns:a16="http://schemas.microsoft.com/office/drawing/2014/main" id="{FC7FEA10-E5B3-4342-B7DF-D968FD2ECC56}"/>
              </a:ext>
            </a:extLst>
          </p:cNvPr>
          <p:cNvPicPr>
            <a:picLocks noChangeAspect="1"/>
          </p:cNvPicPr>
          <p:nvPr/>
        </p:nvPicPr>
        <p:blipFill>
          <a:blip r:embed="rId2"/>
          <a:stretch>
            <a:fillRect/>
          </a:stretch>
        </p:blipFill>
        <p:spPr>
          <a:xfrm>
            <a:off x="10305618" y="0"/>
            <a:ext cx="1886382" cy="1371600"/>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36484" y="228600"/>
            <a:ext cx="4078916" cy="1143000"/>
          </a:xfrm>
        </p:spPr>
        <p:txBody>
          <a:bodyPr/>
          <a:lstStyle/>
          <a:p>
            <a:r>
              <a:rPr lang="en-US" dirty="0"/>
              <a:t>Critical path for capture</a:t>
            </a:r>
          </a:p>
        </p:txBody>
      </p:sp>
      <p:sp>
        <p:nvSpPr>
          <p:cNvPr id="4"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6"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7"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8"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9"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10"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11" name="Line 13"/>
          <p:cNvSpPr>
            <a:spLocks noChangeShapeType="1"/>
          </p:cNvSpPr>
          <p:nvPr/>
        </p:nvSpPr>
        <p:spPr bwMode="auto">
          <a:xfrm flipV="1">
            <a:off x="708025" y="2738222"/>
            <a:ext cx="0" cy="3657815"/>
          </a:xfrm>
          <a:prstGeom prst="line">
            <a:avLst/>
          </a:prstGeom>
          <a:noFill/>
          <a:ln w="12700">
            <a:solidFill>
              <a:schemeClr val="tx1"/>
            </a:solidFill>
            <a:round/>
            <a:headEnd type="triangle" w="med" len="med"/>
            <a:tailEnd type="triangle" w="med" len="med"/>
          </a:ln>
          <a:effectLst/>
        </p:spPr>
        <p:txBody>
          <a:bodyPr anchor="ctr">
            <a:noAutofit/>
          </a:bodyPr>
          <a:lstStyle/>
          <a:p>
            <a:endParaRPr lang="en-US"/>
          </a:p>
        </p:txBody>
      </p:sp>
      <p:sp>
        <p:nvSpPr>
          <p:cNvPr id="12"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3"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4"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17"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3" name="TextBox 22"/>
          <p:cNvSpPr txBox="1"/>
          <p:nvPr/>
        </p:nvSpPr>
        <p:spPr>
          <a:xfrm rot="18780910">
            <a:off x="1901370" y="3518585"/>
            <a:ext cx="2396810" cy="369332"/>
          </a:xfrm>
          <a:prstGeom prst="rect">
            <a:avLst/>
          </a:prstGeom>
          <a:noFill/>
        </p:spPr>
        <p:txBody>
          <a:bodyPr wrap="none" rtlCol="0">
            <a:spAutoFit/>
          </a:bodyPr>
          <a:lstStyle/>
          <a:p>
            <a:r>
              <a:rPr lang="en-US" sz="1800" dirty="0"/>
              <a:t>Critical path for capture</a:t>
            </a:r>
          </a:p>
        </p:txBody>
      </p:sp>
      <p:pic>
        <p:nvPicPr>
          <p:cNvPr id="26" name="Picture 25"/>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sp>
        <p:nvSpPr>
          <p:cNvPr id="27"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28"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31" name="Picture 56"/>
          <p:cNvPicPr>
            <a:picLocks noChangeAspect="1" noChangeArrowheads="1"/>
          </p:cNvPicPr>
          <p:nvPr/>
        </p:nvPicPr>
        <p:blipFill>
          <a:blip r:embed="rId4" cstate="print">
            <a:lum bright="-22000" contrast="54000"/>
            <a:extLst>
              <a:ext uri="{28A0092B-C50C-407E-A947-70E740481C1C}">
                <a14:useLocalDpi xmlns:a14="http://schemas.microsoft.com/office/drawing/2010/main" val="0"/>
              </a:ext>
            </a:extLst>
          </a:blip>
          <a:srcRect/>
          <a:stretch>
            <a:fillRect/>
          </a:stretch>
        </p:blipFill>
        <p:spPr bwMode="auto">
          <a:xfrm flipH="1">
            <a:off x="634235" y="6295135"/>
            <a:ext cx="310180" cy="310180"/>
          </a:xfrm>
          <a:prstGeom prst="rect">
            <a:avLst/>
          </a:prstGeom>
          <a:noFill/>
          <a:ln w="9525">
            <a:noFill/>
            <a:miter lim="800000"/>
            <a:headEnd/>
            <a:tailEnd/>
          </a:ln>
          <a:effectLst/>
        </p:spPr>
      </p:pic>
      <p:cxnSp>
        <p:nvCxnSpPr>
          <p:cNvPr id="16" name="Straight Arrow Connector 15"/>
          <p:cNvCxnSpPr>
            <a:endCxn id="5" idx="1"/>
          </p:cNvCxnSpPr>
          <p:nvPr/>
        </p:nvCxnSpPr>
        <p:spPr bwMode="auto">
          <a:xfrm>
            <a:off x="4302127" y="365760"/>
            <a:ext cx="0" cy="2340716"/>
          </a:xfrm>
          <a:prstGeom prst="straightConnector1">
            <a:avLst/>
          </a:prstGeom>
          <a:solidFill>
            <a:schemeClr val="accent1"/>
          </a:solidFill>
          <a:ln w="12700" cap="flat" cmpd="sng" algn="ctr">
            <a:solidFill>
              <a:schemeClr val="tx1"/>
            </a:solidFill>
            <a:prstDash val="solid"/>
            <a:round/>
            <a:headEnd type="none" w="lg" len="med"/>
            <a:tailEnd type="triangle"/>
          </a:ln>
          <a:effectLst/>
        </p:spPr>
      </p:cxnSp>
      <p:pic>
        <p:nvPicPr>
          <p:cNvPr id="24" name="Picture 23">
            <a:extLst>
              <a:ext uri="{FF2B5EF4-FFF2-40B4-BE49-F238E27FC236}">
                <a16:creationId xmlns:a16="http://schemas.microsoft.com/office/drawing/2014/main" id="{0CBBD919-722A-4FBD-BD67-8B5BD77890C9}"/>
              </a:ext>
            </a:extLst>
          </p:cNvPr>
          <p:cNvPicPr>
            <a:picLocks noChangeAspect="1"/>
          </p:cNvPicPr>
          <p:nvPr/>
        </p:nvPicPr>
        <p:blipFill>
          <a:blip r:embed="rId5"/>
          <a:stretch>
            <a:fillRect/>
          </a:stretch>
        </p:blipFill>
        <p:spPr>
          <a:xfrm>
            <a:off x="7698457" y="2743200"/>
            <a:ext cx="4022056" cy="3670300"/>
          </a:xfrm>
          <a:prstGeom prst="rect">
            <a:avLst/>
          </a:prstGeom>
        </p:spPr>
      </p:pic>
      <p:pic>
        <p:nvPicPr>
          <p:cNvPr id="29" name="Picture 28">
            <a:extLst>
              <a:ext uri="{FF2B5EF4-FFF2-40B4-BE49-F238E27FC236}">
                <a16:creationId xmlns:a16="http://schemas.microsoft.com/office/drawing/2014/main" id="{7B0FAB32-8528-41E2-92B5-FCF087B551CD}"/>
              </a:ext>
            </a:extLst>
          </p:cNvPr>
          <p:cNvPicPr>
            <a:picLocks noChangeAspect="1"/>
          </p:cNvPicPr>
          <p:nvPr/>
        </p:nvPicPr>
        <p:blipFill>
          <a:blip r:embed="rId6"/>
          <a:stretch>
            <a:fillRect/>
          </a:stretch>
        </p:blipFill>
        <p:spPr>
          <a:xfrm>
            <a:off x="10305618" y="0"/>
            <a:ext cx="1886382" cy="1371600"/>
          </a:xfrm>
          <a:prstGeom prst="rect">
            <a:avLst/>
          </a:prstGeom>
        </p:spPr>
      </p:pic>
    </p:spTree>
    <p:extLst>
      <p:ext uri="{BB962C8B-B14F-4D97-AF65-F5344CB8AC3E}">
        <p14:creationId xmlns:p14="http://schemas.microsoft.com/office/powerpoint/2010/main" val="189421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54167E-6 7.40741E-7 L 0.28021 -0.54491 " pathEditMode="relative" rAng="0" ptsTypes="AA">
                                      <p:cBhvr>
                                        <p:cTn id="6" dur="5000" fill="hold"/>
                                        <p:tgtEl>
                                          <p:spTgt spid="31"/>
                                        </p:tgtEl>
                                        <p:attrNameLst>
                                          <p:attrName>ppt_x</p:attrName>
                                          <p:attrName>ppt_y</p:attrName>
                                        </p:attrNameLst>
                                      </p:cBhvr>
                                      <p:rCtr x="14010" y="-2724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9A7C-AF23-4DAC-9595-1172EC5181F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67AA2B9-22CE-4532-B380-AB7B8FE1C39E}"/>
              </a:ext>
            </a:extLst>
          </p:cNvPr>
          <p:cNvSpPr>
            <a:spLocks noGrp="1"/>
          </p:cNvSpPr>
          <p:nvPr>
            <p:ph idx="1"/>
          </p:nvPr>
        </p:nvSpPr>
        <p:spPr/>
        <p:txBody>
          <a:bodyPr/>
          <a:lstStyle/>
          <a:p>
            <a:endParaRPr lang="en-US" dirty="0"/>
          </a:p>
        </p:txBody>
      </p:sp>
      <p:grpSp>
        <p:nvGrpSpPr>
          <p:cNvPr id="27" name="Group 26">
            <a:extLst>
              <a:ext uri="{FF2B5EF4-FFF2-40B4-BE49-F238E27FC236}">
                <a16:creationId xmlns:a16="http://schemas.microsoft.com/office/drawing/2014/main" id="{415220FF-1265-4C73-B3BE-65F38F93B8B0}"/>
              </a:ext>
            </a:extLst>
          </p:cNvPr>
          <p:cNvGrpSpPr/>
          <p:nvPr/>
        </p:nvGrpSpPr>
        <p:grpSpPr>
          <a:xfrm>
            <a:off x="1782763" y="2419350"/>
            <a:ext cx="1447801" cy="4286251"/>
            <a:chOff x="1782763" y="2419350"/>
            <a:chExt cx="1447801" cy="4286251"/>
          </a:xfrm>
        </p:grpSpPr>
        <p:sp>
          <p:nvSpPr>
            <p:cNvPr id="4" name="Line 5">
              <a:extLst>
                <a:ext uri="{FF2B5EF4-FFF2-40B4-BE49-F238E27FC236}">
                  <a16:creationId xmlns:a16="http://schemas.microsoft.com/office/drawing/2014/main" id="{CC418CFA-2405-4767-BDCA-913172E7625F}"/>
                </a:ext>
              </a:extLst>
            </p:cNvPr>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5" name="Line 6">
              <a:extLst>
                <a:ext uri="{FF2B5EF4-FFF2-40B4-BE49-F238E27FC236}">
                  <a16:creationId xmlns:a16="http://schemas.microsoft.com/office/drawing/2014/main" id="{6CF1975D-D262-46AA-BB12-4AC31AA90CCB}"/>
                </a:ext>
              </a:extLst>
            </p:cNvPr>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grpSp>
      <p:pic>
        <p:nvPicPr>
          <p:cNvPr id="21" name="Picture 56">
            <a:extLst>
              <a:ext uri="{FF2B5EF4-FFF2-40B4-BE49-F238E27FC236}">
                <a16:creationId xmlns:a16="http://schemas.microsoft.com/office/drawing/2014/main" id="{09C4313B-25CF-46B0-B035-446A8DBB9AC9}"/>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4973917" y="6331997"/>
            <a:ext cx="310180" cy="310180"/>
          </a:xfrm>
          <a:prstGeom prst="rect">
            <a:avLst/>
          </a:prstGeom>
          <a:noFill/>
          <a:ln w="9525">
            <a:noFill/>
            <a:miter lim="800000"/>
            <a:headEnd/>
            <a:tailEnd/>
          </a:ln>
          <a:effectLst/>
        </p:spPr>
      </p:pic>
      <p:pic>
        <p:nvPicPr>
          <p:cNvPr id="25" name="Picture 24">
            <a:extLst>
              <a:ext uri="{FF2B5EF4-FFF2-40B4-BE49-F238E27FC236}">
                <a16:creationId xmlns:a16="http://schemas.microsoft.com/office/drawing/2014/main" id="{2C5F2D76-023B-4B5F-B404-D1D43AA6ECA9}"/>
              </a:ext>
            </a:extLst>
          </p:cNvPr>
          <p:cNvPicPr>
            <a:picLocks noChangeAspect="1"/>
          </p:cNvPicPr>
          <p:nvPr/>
        </p:nvPicPr>
        <p:blipFill>
          <a:blip r:embed="rId3"/>
          <a:stretch>
            <a:fillRect/>
          </a:stretch>
        </p:blipFill>
        <p:spPr>
          <a:xfrm>
            <a:off x="4973917" y="7827"/>
            <a:ext cx="7194990" cy="6565739"/>
          </a:xfrm>
          <a:prstGeom prst="rect">
            <a:avLst/>
          </a:prstGeom>
        </p:spPr>
      </p:pic>
      <p:pic>
        <p:nvPicPr>
          <p:cNvPr id="26" name="Picture 56">
            <a:extLst>
              <a:ext uri="{FF2B5EF4-FFF2-40B4-BE49-F238E27FC236}">
                <a16:creationId xmlns:a16="http://schemas.microsoft.com/office/drawing/2014/main" id="{001FB2C3-7A32-4163-9BEA-D74127281E05}"/>
              </a:ext>
            </a:extLst>
          </p:cNvPr>
          <p:cNvPicPr>
            <a:picLocks noChangeAspect="1" noChangeArrowheads="1"/>
          </p:cNvPicPr>
          <p:nvPr/>
        </p:nvPicPr>
        <p:blipFill>
          <a:blip r:embed="rId2" cstate="print">
            <a:lum bright="-22000" contrast="54000"/>
            <a:extLst>
              <a:ext uri="{28A0092B-C50C-407E-A947-70E740481C1C}">
                <a14:useLocalDpi xmlns:a14="http://schemas.microsoft.com/office/drawing/2010/main" val="0"/>
              </a:ext>
            </a:extLst>
          </a:blip>
          <a:srcRect/>
          <a:stretch>
            <a:fillRect/>
          </a:stretch>
        </p:blipFill>
        <p:spPr bwMode="auto">
          <a:xfrm flipH="1">
            <a:off x="688127" y="6272928"/>
            <a:ext cx="310180" cy="310180"/>
          </a:xfrm>
          <a:prstGeom prst="rect">
            <a:avLst/>
          </a:prstGeom>
          <a:noFill/>
          <a:ln w="9525">
            <a:noFill/>
            <a:miter lim="800000"/>
            <a:headEnd/>
            <a:tailEnd/>
          </a:ln>
          <a:effectLst/>
        </p:spPr>
      </p:pic>
    </p:spTree>
    <p:extLst>
      <p:ext uri="{BB962C8B-B14F-4D97-AF65-F5344CB8AC3E}">
        <p14:creationId xmlns:p14="http://schemas.microsoft.com/office/powerpoint/2010/main" val="953347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fill="hold" nodeType="clickEffect">
                                  <p:stCondLst>
                                    <p:cond delay="0"/>
                                  </p:stCondLst>
                                  <p:childTnLst>
                                    <p:animMotion origin="layout" path="M -3.125E-6 -3.33333E-6 L 0.27787 -0.80879 " pathEditMode="relative" rAng="0" ptsTypes="AA">
                                      <p:cBhvr>
                                        <p:cTn id="6" dur="5000" fill="hold"/>
                                        <p:tgtEl>
                                          <p:spTgt spid="21"/>
                                        </p:tgtEl>
                                        <p:attrNameLst>
                                          <p:attrName>ppt_x</p:attrName>
                                          <p:attrName>ppt_y</p:attrName>
                                        </p:attrNameLst>
                                      </p:cBhvr>
                                      <p:rCtr x="13893" y="-40440"/>
                                    </p:animMotion>
                                  </p:childTnLst>
                                </p:cTn>
                              </p:par>
                            </p:childTnLst>
                          </p:cTn>
                        </p:par>
                      </p:childTnLst>
                    </p:cTn>
                  </p:par>
                  <p:par>
                    <p:cTn id="7" fill="hold">
                      <p:stCondLst>
                        <p:cond delay="indefinite"/>
                      </p:stCondLst>
                      <p:childTnLst>
                        <p:par>
                          <p:cTn id="8" fill="hold">
                            <p:stCondLst>
                              <p:cond delay="0"/>
                            </p:stCondLst>
                            <p:childTnLst>
                              <p:par>
                                <p:cTn id="9" presetID="56" presetClass="path" presetSubtype="0" fill="hold" nodeType="clickEffect">
                                  <p:stCondLst>
                                    <p:cond delay="0"/>
                                  </p:stCondLst>
                                  <p:childTnLst>
                                    <p:animMotion origin="layout" path="M -6.25E-7 1.48148E-6 L 0.27162 -0.53056 " pathEditMode="relative" rAng="0" ptsTypes="AA">
                                      <p:cBhvr>
                                        <p:cTn id="10" dur="5000" fill="hold"/>
                                        <p:tgtEl>
                                          <p:spTgt spid="26"/>
                                        </p:tgtEl>
                                        <p:attrNameLst>
                                          <p:attrName>ppt_x</p:attrName>
                                          <p:attrName>ppt_y</p:attrName>
                                        </p:attrNameLst>
                                      </p:cBhvr>
                                      <p:rCtr x="13581" y="-265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75" name="Rectangle 23"/>
          <p:cNvSpPr>
            <a:spLocks noGrp="1" noChangeArrowheads="1"/>
          </p:cNvSpPr>
          <p:nvPr>
            <p:ph type="title"/>
          </p:nvPr>
        </p:nvSpPr>
        <p:spPr>
          <a:xfrm>
            <a:off x="189572" y="304800"/>
            <a:ext cx="5374888" cy="1143000"/>
          </a:xfrm>
        </p:spPr>
        <p:txBody>
          <a:bodyPr/>
          <a:lstStyle/>
          <a:p>
            <a:r>
              <a:rPr lang="en-US" sz="4000" dirty="0"/>
              <a:t>Settle Capture Velocity for Plate </a:t>
            </a:r>
            <a:r>
              <a:rPr lang="en-US" sz="2400" dirty="0"/>
              <a:t>(and Tube)</a:t>
            </a:r>
            <a:r>
              <a:rPr lang="en-US" sz="2800" dirty="0"/>
              <a:t> </a:t>
            </a:r>
            <a:r>
              <a:rPr lang="en-US" sz="4000" dirty="0"/>
              <a:t>Settlers</a:t>
            </a:r>
          </a:p>
        </p:txBody>
      </p:sp>
      <p:sp>
        <p:nvSpPr>
          <p:cNvPr id="202757" name="Line 5"/>
          <p:cNvSpPr>
            <a:spLocks noChangeShapeType="1"/>
          </p:cNvSpPr>
          <p:nvPr/>
        </p:nvSpPr>
        <p:spPr bwMode="auto">
          <a:xfrm rot="1800000" flipV="1">
            <a:off x="1782763" y="2419350"/>
            <a:ext cx="0" cy="4286250"/>
          </a:xfrm>
          <a:prstGeom prst="line">
            <a:avLst/>
          </a:prstGeom>
          <a:noFill/>
          <a:ln w="38100">
            <a:solidFill>
              <a:schemeClr val="tx1"/>
            </a:solidFill>
            <a:round/>
            <a:headEnd type="none" w="lg" len="med"/>
            <a:tailEnd type="none" w="lg" len="med"/>
          </a:ln>
          <a:effectLst/>
        </p:spPr>
        <p:txBody>
          <a:bodyPr anchor="ctr">
            <a:spAutoFit/>
          </a:bodyPr>
          <a:lstStyle/>
          <a:p>
            <a:endParaRPr lang="en-US"/>
          </a:p>
        </p:txBody>
      </p:sp>
      <p:sp>
        <p:nvSpPr>
          <p:cNvPr id="202758" name="Line 6"/>
          <p:cNvSpPr>
            <a:spLocks noChangeShapeType="1"/>
          </p:cNvSpPr>
          <p:nvPr/>
        </p:nvSpPr>
        <p:spPr bwMode="auto">
          <a:xfrm rot="1800000" flipV="1">
            <a:off x="3230564" y="2419351"/>
            <a:ext cx="0" cy="4286250"/>
          </a:xfrm>
          <a:prstGeom prst="line">
            <a:avLst/>
          </a:prstGeom>
          <a:noFill/>
          <a:ln w="38100">
            <a:solidFill>
              <a:schemeClr val="tx1"/>
            </a:solidFill>
            <a:round/>
            <a:headEnd type="none" w="lg" len="med"/>
            <a:tailEnd type="none" w="lg" len="med"/>
          </a:ln>
          <a:effectLst/>
        </p:spPr>
        <p:txBody>
          <a:bodyPr wrap="none" anchor="ctr">
            <a:spAutoFit/>
          </a:bodyPr>
          <a:lstStyle/>
          <a:p>
            <a:endParaRPr lang="en-US"/>
          </a:p>
        </p:txBody>
      </p:sp>
      <p:sp>
        <p:nvSpPr>
          <p:cNvPr id="202760" name="Line 8"/>
          <p:cNvSpPr>
            <a:spLocks noChangeShapeType="1"/>
          </p:cNvSpPr>
          <p:nvPr/>
        </p:nvSpPr>
        <p:spPr bwMode="auto">
          <a:xfrm>
            <a:off x="2882900" y="5175250"/>
            <a:ext cx="7366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1" name="Line 9"/>
          <p:cNvSpPr>
            <a:spLocks noChangeShapeType="1"/>
          </p:cNvSpPr>
          <p:nvPr/>
        </p:nvSpPr>
        <p:spPr bwMode="auto">
          <a:xfrm>
            <a:off x="1787525" y="4532313"/>
            <a:ext cx="1049338" cy="654050"/>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2" name="Text Box 10"/>
          <p:cNvSpPr txBox="1">
            <a:spLocks noChangeArrowheads="1"/>
          </p:cNvSpPr>
          <p:nvPr/>
        </p:nvSpPr>
        <p:spPr bwMode="auto">
          <a:xfrm>
            <a:off x="1896089" y="4415759"/>
            <a:ext cx="38504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S</a:t>
            </a:r>
          </a:p>
        </p:txBody>
      </p:sp>
      <p:sp>
        <p:nvSpPr>
          <p:cNvPr id="202763" name="Line 11"/>
          <p:cNvSpPr>
            <a:spLocks noChangeShapeType="1"/>
          </p:cNvSpPr>
          <p:nvPr/>
        </p:nvSpPr>
        <p:spPr bwMode="auto">
          <a:xfrm rot="1800000" flipH="1">
            <a:off x="1514475" y="2286000"/>
            <a:ext cx="0" cy="4151313"/>
          </a:xfrm>
          <a:prstGeom prst="line">
            <a:avLst/>
          </a:prstGeom>
          <a:noFill/>
          <a:ln w="12700">
            <a:solidFill>
              <a:schemeClr val="tx1"/>
            </a:solidFill>
            <a:round/>
            <a:headEnd type="triangle" w="lg" len="med"/>
            <a:tailEnd type="triangle" w="lg" len="med"/>
          </a:ln>
          <a:effectLst/>
        </p:spPr>
        <p:txBody>
          <a:bodyPr anchor="ctr">
            <a:spAutoFit/>
          </a:bodyPr>
          <a:lstStyle/>
          <a:p>
            <a:endParaRPr lang="en-US"/>
          </a:p>
        </p:txBody>
      </p:sp>
      <p:sp>
        <p:nvSpPr>
          <p:cNvPr id="202764" name="Text Box 12"/>
          <p:cNvSpPr txBox="1">
            <a:spLocks noChangeArrowheads="1"/>
          </p:cNvSpPr>
          <p:nvPr/>
        </p:nvSpPr>
        <p:spPr bwMode="auto">
          <a:xfrm>
            <a:off x="1561486" y="3672861"/>
            <a:ext cx="401638" cy="519113"/>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L</a:t>
            </a:r>
          </a:p>
        </p:txBody>
      </p:sp>
      <p:sp>
        <p:nvSpPr>
          <p:cNvPr id="202765" name="Line 13"/>
          <p:cNvSpPr>
            <a:spLocks noChangeShapeType="1"/>
          </p:cNvSpPr>
          <p:nvPr/>
        </p:nvSpPr>
        <p:spPr bwMode="auto">
          <a:xfrm flipV="1">
            <a:off x="708025" y="2378075"/>
            <a:ext cx="0" cy="4017963"/>
          </a:xfrm>
          <a:prstGeom prst="line">
            <a:avLst/>
          </a:prstGeom>
          <a:noFill/>
          <a:ln w="12700">
            <a:solidFill>
              <a:schemeClr val="tx1"/>
            </a:solidFill>
            <a:round/>
            <a:headEnd type="none" w="lg" len="med"/>
            <a:tailEnd type="none" w="lg" len="med"/>
          </a:ln>
          <a:effectLst/>
        </p:spPr>
        <p:txBody>
          <a:bodyPr anchor="ctr">
            <a:spAutoFit/>
          </a:bodyPr>
          <a:lstStyle/>
          <a:p>
            <a:endParaRPr lang="en-US"/>
          </a:p>
        </p:txBody>
      </p:sp>
      <p:sp>
        <p:nvSpPr>
          <p:cNvPr id="202767" name="Line 15"/>
          <p:cNvSpPr>
            <a:spLocks noChangeShapeType="1"/>
          </p:cNvSpPr>
          <p:nvPr/>
        </p:nvSpPr>
        <p:spPr bwMode="auto">
          <a:xfrm flipH="1">
            <a:off x="708025" y="2725738"/>
            <a:ext cx="2085975"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69" name="Line 17"/>
          <p:cNvSpPr>
            <a:spLocks noChangeShapeType="1"/>
          </p:cNvSpPr>
          <p:nvPr/>
        </p:nvSpPr>
        <p:spPr bwMode="auto">
          <a:xfrm flipV="1">
            <a:off x="2844800" y="2327275"/>
            <a:ext cx="0" cy="334963"/>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0" name="Line 18"/>
          <p:cNvSpPr>
            <a:spLocks noChangeShapeType="1"/>
          </p:cNvSpPr>
          <p:nvPr/>
        </p:nvSpPr>
        <p:spPr bwMode="auto">
          <a:xfrm flipV="1">
            <a:off x="4302125" y="2300288"/>
            <a:ext cx="0" cy="334962"/>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202771" name="Line 19"/>
          <p:cNvSpPr>
            <a:spLocks noChangeShapeType="1"/>
          </p:cNvSpPr>
          <p:nvPr/>
        </p:nvSpPr>
        <p:spPr bwMode="auto">
          <a:xfrm flipV="1">
            <a:off x="1701800" y="5743575"/>
            <a:ext cx="406400" cy="723900"/>
          </a:xfrm>
          <a:prstGeom prst="line">
            <a:avLst/>
          </a:prstGeom>
          <a:noFill/>
          <a:ln w="12700">
            <a:solidFill>
              <a:schemeClr val="tx1"/>
            </a:solidFill>
            <a:round/>
            <a:headEnd type="none" w="lg" len="med"/>
            <a:tailEnd type="triangle" w="lg" len="med"/>
          </a:ln>
          <a:effectLst/>
        </p:spPr>
        <p:txBody>
          <a:bodyPr anchor="ctr">
            <a:spAutoFit/>
          </a:bodyPr>
          <a:lstStyle/>
          <a:p>
            <a:endParaRPr lang="en-US"/>
          </a:p>
        </p:txBody>
      </p:sp>
      <p:sp>
        <p:nvSpPr>
          <p:cNvPr id="202773" name="Line 21"/>
          <p:cNvSpPr>
            <a:spLocks noChangeShapeType="1"/>
          </p:cNvSpPr>
          <p:nvPr/>
        </p:nvSpPr>
        <p:spPr bwMode="auto">
          <a:xfrm flipV="1">
            <a:off x="1701800" y="5741988"/>
            <a:ext cx="0" cy="708025"/>
          </a:xfrm>
          <a:prstGeom prst="line">
            <a:avLst/>
          </a:prstGeom>
          <a:noFill/>
          <a:ln w="12700">
            <a:solidFill>
              <a:schemeClr val="tx1"/>
            </a:solidFill>
            <a:round/>
            <a:headEnd type="none" w="lg" len="med"/>
            <a:tailEnd type="triangle" w="lg" len="med"/>
          </a:ln>
          <a:effectLst/>
        </p:spPr>
        <p:txBody>
          <a:bodyPr wrap="none" anchor="ctr">
            <a:spAutoFit/>
          </a:bodyPr>
          <a:lstStyle/>
          <a:p>
            <a:endParaRPr lang="en-US"/>
          </a:p>
        </p:txBody>
      </p:sp>
      <p:sp>
        <p:nvSpPr>
          <p:cNvPr id="202776" name="Line 24 1"/>
          <p:cNvSpPr>
            <a:spLocks noChangeShapeType="1"/>
          </p:cNvSpPr>
          <p:nvPr/>
        </p:nvSpPr>
        <p:spPr bwMode="auto">
          <a:xfrm flipV="1">
            <a:off x="747713" y="2743200"/>
            <a:ext cx="3527425" cy="3670300"/>
          </a:xfrm>
          <a:prstGeom prst="line">
            <a:avLst/>
          </a:prstGeom>
          <a:noFill/>
          <a:ln w="28575">
            <a:solidFill>
              <a:schemeClr val="accent1"/>
            </a:solidFill>
            <a:prstDash val="sysDot"/>
            <a:round/>
            <a:headEnd type="none" w="lg" len="med"/>
            <a:tailEnd type="triangle" w="lg" len="med"/>
          </a:ln>
          <a:effectLst/>
        </p:spPr>
        <p:txBody>
          <a:bodyPr wrap="none" anchor="ctr">
            <a:spAutoFit/>
          </a:bodyPr>
          <a:lstStyle/>
          <a:p>
            <a:endParaRPr lang="en-US"/>
          </a:p>
        </p:txBody>
      </p:sp>
      <p:sp>
        <p:nvSpPr>
          <p:cNvPr id="202777" name="Text Box 25 1"/>
          <p:cNvSpPr txBox="1">
            <a:spLocks noChangeArrowheads="1"/>
          </p:cNvSpPr>
          <p:nvPr/>
        </p:nvSpPr>
        <p:spPr bwMode="auto">
          <a:xfrm>
            <a:off x="4452938" y="2430463"/>
            <a:ext cx="3990975" cy="946150"/>
          </a:xfrm>
          <a:prstGeom prst="rect">
            <a:avLst/>
          </a:prstGeom>
          <a:noFill/>
          <a:ln w="12700">
            <a:noFill/>
            <a:miter lim="800000"/>
            <a:headEnd type="none" w="lg" len="med"/>
            <a:tailEnd type="none" w="lg" len="med"/>
          </a:ln>
          <a:effectLst/>
        </p:spPr>
        <p:txBody>
          <a:bodyPr>
            <a:spAutoFit/>
          </a:bodyPr>
          <a:lstStyle/>
          <a:p>
            <a:r>
              <a:rPr lang="en-US"/>
              <a:t>How far must particle settle to reach lower plate?</a:t>
            </a:r>
          </a:p>
        </p:txBody>
      </p:sp>
      <p:sp>
        <p:nvSpPr>
          <p:cNvPr id="202778" name="Line 26 1"/>
          <p:cNvSpPr>
            <a:spLocks noChangeShapeType="1"/>
          </p:cNvSpPr>
          <p:nvPr/>
        </p:nvSpPr>
        <p:spPr bwMode="auto">
          <a:xfrm>
            <a:off x="4302125" y="211137"/>
            <a:ext cx="0" cy="2473325"/>
          </a:xfrm>
          <a:prstGeom prst="line">
            <a:avLst/>
          </a:prstGeom>
          <a:noFill/>
          <a:ln w="28575">
            <a:solidFill>
              <a:schemeClr val="folHlink"/>
            </a:solidFill>
            <a:round/>
            <a:headEnd type="triangle" w="lg" len="med"/>
            <a:tailEnd type="triangle" w="lg" len="med"/>
          </a:ln>
          <a:effectLst/>
        </p:spPr>
        <p:txBody>
          <a:bodyPr wrap="none" anchor="ctr">
            <a:spAutoFit/>
          </a:bodyPr>
          <a:lstStyle/>
          <a:p>
            <a:endParaRPr lang="en-US"/>
          </a:p>
        </p:txBody>
      </p:sp>
      <p:sp>
        <p:nvSpPr>
          <p:cNvPr id="202780" name="Text Box 28"/>
          <p:cNvSpPr txBox="1">
            <a:spLocks noChangeArrowheads="1"/>
          </p:cNvSpPr>
          <p:nvPr/>
        </p:nvSpPr>
        <p:spPr bwMode="auto">
          <a:xfrm>
            <a:off x="4452938" y="1851025"/>
            <a:ext cx="3990975" cy="519113"/>
          </a:xfrm>
          <a:prstGeom prst="rect">
            <a:avLst/>
          </a:prstGeom>
          <a:noFill/>
          <a:ln w="12700">
            <a:noFill/>
            <a:miter lim="800000"/>
            <a:headEnd type="none" w="lg" len="med"/>
            <a:tailEnd type="none" w="lg" len="med"/>
          </a:ln>
          <a:effectLst/>
        </p:spPr>
        <p:txBody>
          <a:bodyPr>
            <a:spAutoFit/>
          </a:bodyPr>
          <a:lstStyle/>
          <a:p>
            <a:r>
              <a:rPr lang="en-US"/>
              <a:t>Path for critical particle?</a:t>
            </a:r>
          </a:p>
        </p:txBody>
      </p:sp>
      <p:sp>
        <p:nvSpPr>
          <p:cNvPr id="202782" name="Text Box 30"/>
          <p:cNvSpPr txBox="1">
            <a:spLocks noChangeArrowheads="1"/>
          </p:cNvSpPr>
          <p:nvPr/>
        </p:nvSpPr>
        <p:spPr bwMode="auto">
          <a:xfrm>
            <a:off x="2817813" y="2894013"/>
            <a:ext cx="550151" cy="523220"/>
          </a:xfrm>
          <a:prstGeom prst="rect">
            <a:avLst/>
          </a:prstGeom>
          <a:noFill/>
          <a:ln w="12700">
            <a:noFill/>
            <a:miter lim="800000"/>
            <a:headEnd type="none" w="lg" len="med"/>
            <a:tailEnd type="none" w="lg" len="med"/>
          </a:ln>
          <a:effectLst/>
        </p:spPr>
        <p:txBody>
          <a:bodyPr wrap="none">
            <a:spAutoFit/>
          </a:bodyPr>
          <a:lstStyle/>
          <a:p>
            <a:r>
              <a:rPr lang="en-US" dirty="0" err="1">
                <a:solidFill>
                  <a:schemeClr val="folHlink"/>
                </a:solidFill>
              </a:rPr>
              <a:t>H</a:t>
            </a:r>
            <a:r>
              <a:rPr lang="en-US" baseline="-25000" dirty="0" err="1">
                <a:solidFill>
                  <a:schemeClr val="folHlink"/>
                </a:solidFill>
              </a:rPr>
              <a:t>c</a:t>
            </a:r>
            <a:endParaRPr lang="en-US" dirty="0">
              <a:solidFill>
                <a:schemeClr val="folHlink"/>
              </a:solidFill>
            </a:endParaRPr>
          </a:p>
        </p:txBody>
      </p:sp>
      <p:sp>
        <p:nvSpPr>
          <p:cNvPr id="202784" name="Text Box 32"/>
          <p:cNvSpPr txBox="1">
            <a:spLocks noChangeArrowheads="1"/>
          </p:cNvSpPr>
          <p:nvPr/>
        </p:nvSpPr>
        <p:spPr bwMode="auto">
          <a:xfrm>
            <a:off x="4452938" y="4516438"/>
            <a:ext cx="4467225" cy="946150"/>
          </a:xfrm>
          <a:prstGeom prst="rect">
            <a:avLst/>
          </a:prstGeom>
          <a:noFill/>
          <a:ln w="12700">
            <a:noFill/>
            <a:miter lim="800000"/>
            <a:headEnd type="none" w="lg" len="med"/>
            <a:tailEnd type="none" w="lg" len="med"/>
          </a:ln>
          <a:effectLst/>
        </p:spPr>
        <p:txBody>
          <a:bodyPr>
            <a:spAutoFit/>
          </a:bodyPr>
          <a:lstStyle/>
          <a:p>
            <a:r>
              <a:rPr lang="en-US"/>
              <a:t>What is total vertical distance that particle will travel?</a:t>
            </a:r>
          </a:p>
        </p:txBody>
      </p:sp>
      <p:sp>
        <p:nvSpPr>
          <p:cNvPr id="202789" name="Text Box 37"/>
          <p:cNvSpPr txBox="1">
            <a:spLocks noChangeArrowheads="1"/>
          </p:cNvSpPr>
          <p:nvPr/>
        </p:nvSpPr>
        <p:spPr bwMode="auto">
          <a:xfrm>
            <a:off x="500063" y="3846513"/>
            <a:ext cx="444352" cy="523220"/>
          </a:xfrm>
          <a:prstGeom prst="rect">
            <a:avLst/>
          </a:prstGeom>
          <a:solidFill>
            <a:schemeClr val="bg1"/>
          </a:solidFill>
          <a:ln w="12700">
            <a:noFill/>
            <a:miter lim="800000"/>
            <a:headEnd type="none" w="lg" len="med"/>
            <a:tailEnd type="none" w="lg" len="med"/>
          </a:ln>
          <a:effectLst/>
        </p:spPr>
        <p:txBody>
          <a:bodyPr wrap="none">
            <a:spAutoFit/>
          </a:bodyPr>
          <a:lstStyle/>
          <a:p>
            <a:r>
              <a:rPr lang="en-US" dirty="0"/>
              <a:t>H</a:t>
            </a:r>
          </a:p>
        </p:txBody>
      </p:sp>
      <p:sp>
        <p:nvSpPr>
          <p:cNvPr id="202791" name="Text Box 39"/>
          <p:cNvSpPr txBox="1">
            <a:spLocks noChangeArrowheads="1"/>
          </p:cNvSpPr>
          <p:nvPr/>
        </p:nvSpPr>
        <p:spPr bwMode="auto">
          <a:xfrm>
            <a:off x="4452938" y="5911850"/>
            <a:ext cx="4467225" cy="519113"/>
          </a:xfrm>
          <a:prstGeom prst="rect">
            <a:avLst/>
          </a:prstGeom>
          <a:noFill/>
          <a:ln w="12700">
            <a:noFill/>
            <a:miter lim="800000"/>
            <a:headEnd type="none" w="lg" len="med"/>
            <a:tailEnd type="none" w="lg" len="med"/>
          </a:ln>
          <a:effectLst/>
        </p:spPr>
        <p:txBody>
          <a:bodyPr>
            <a:spAutoFit/>
          </a:bodyPr>
          <a:lstStyle/>
          <a:p>
            <a:r>
              <a:rPr lang="en-US"/>
              <a:t>What is net vertical velocity?</a:t>
            </a:r>
          </a:p>
        </p:txBody>
      </p:sp>
      <p:sp>
        <p:nvSpPr>
          <p:cNvPr id="37" name="Line 26 2"/>
          <p:cNvSpPr>
            <a:spLocks noChangeShapeType="1"/>
          </p:cNvSpPr>
          <p:nvPr/>
        </p:nvSpPr>
        <p:spPr bwMode="auto">
          <a:xfrm>
            <a:off x="2084387" y="5804231"/>
            <a:ext cx="0" cy="240310"/>
          </a:xfrm>
          <a:prstGeom prst="line">
            <a:avLst/>
          </a:prstGeom>
          <a:noFill/>
          <a:ln w="28575">
            <a:solidFill>
              <a:schemeClr val="folHlink"/>
            </a:solidFill>
            <a:round/>
            <a:headEnd type="none" w="lg" len="med"/>
            <a:tailEnd type="triangle" w="lg" len="med"/>
          </a:ln>
          <a:effectLst/>
        </p:spPr>
        <p:txBody>
          <a:bodyPr wrap="square" anchor="ctr">
            <a:spAutoFit/>
          </a:bodyPr>
          <a:lstStyle/>
          <a:p>
            <a:endParaRPr lang="en-US"/>
          </a:p>
        </p:txBody>
      </p:sp>
      <p:sp>
        <p:nvSpPr>
          <p:cNvPr id="38" name="Line 24 2"/>
          <p:cNvSpPr>
            <a:spLocks noChangeShapeType="1"/>
          </p:cNvSpPr>
          <p:nvPr/>
        </p:nvSpPr>
        <p:spPr bwMode="auto">
          <a:xfrm flipV="1">
            <a:off x="1731387" y="6049715"/>
            <a:ext cx="370546" cy="385555"/>
          </a:xfrm>
          <a:prstGeom prst="line">
            <a:avLst/>
          </a:prstGeom>
          <a:noFill/>
          <a:ln w="28575">
            <a:solidFill>
              <a:schemeClr val="accent1"/>
            </a:solidFill>
            <a:prstDash val="sysDot"/>
            <a:round/>
            <a:headEnd type="none" w="lg" len="med"/>
            <a:tailEnd type="triangle" w="lg" len="med"/>
          </a:ln>
          <a:effectLst/>
        </p:spPr>
        <p:txBody>
          <a:bodyPr wrap="square" anchor="ctr">
            <a:spAutoFit/>
          </a:bodyPr>
          <a:lstStyle/>
          <a:p>
            <a:endParaRPr lang="en-US"/>
          </a:p>
        </p:txBody>
      </p:sp>
      <p:sp>
        <p:nvSpPr>
          <p:cNvPr id="39" name="TextBox 38"/>
          <p:cNvSpPr txBox="1"/>
          <p:nvPr/>
        </p:nvSpPr>
        <p:spPr>
          <a:xfrm>
            <a:off x="2351315" y="6488668"/>
            <a:ext cx="1691489" cy="369332"/>
          </a:xfrm>
          <a:prstGeom prst="rect">
            <a:avLst/>
          </a:prstGeom>
          <a:noFill/>
        </p:spPr>
        <p:txBody>
          <a:bodyPr wrap="none" rtlCol="0">
            <a:spAutoFit/>
          </a:bodyPr>
          <a:lstStyle/>
          <a:p>
            <a:r>
              <a:rPr lang="en-US" sz="1800" dirty="0"/>
              <a:t>Particle velocity</a:t>
            </a:r>
          </a:p>
        </p:txBody>
      </p:sp>
      <p:cxnSp>
        <p:nvCxnSpPr>
          <p:cNvPr id="41" name="Straight Arrow Connector 40"/>
          <p:cNvCxnSpPr>
            <a:stCxn id="39" idx="1"/>
          </p:cNvCxnSpPr>
          <p:nvPr/>
        </p:nvCxnSpPr>
        <p:spPr bwMode="auto">
          <a:xfrm flipH="1" flipV="1">
            <a:off x="1947553" y="6234546"/>
            <a:ext cx="403762" cy="438788"/>
          </a:xfrm>
          <a:prstGeom prst="straightConnector1">
            <a:avLst/>
          </a:prstGeom>
          <a:noFill/>
          <a:ln w="12700" cap="flat" cmpd="sng" algn="ctr">
            <a:solidFill>
              <a:schemeClr val="bg2"/>
            </a:solidFill>
            <a:prstDash val="solid"/>
            <a:round/>
            <a:headEnd type="none" w="lg" len="med"/>
            <a:tailEnd type="arrow"/>
          </a:ln>
          <a:effectLst/>
        </p:spPr>
      </p:cxnSp>
      <p:pic>
        <p:nvPicPr>
          <p:cNvPr id="12" name="Picture 11"/>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325557" y="2422219"/>
            <a:ext cx="739048" cy="175238"/>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3251200" y="2115980"/>
            <a:ext cx="516571" cy="525714"/>
          </a:xfrm>
          <a:prstGeom prst="rect">
            <a:avLst/>
          </a:prstGeom>
        </p:spPr>
      </p:pic>
      <p:pic>
        <p:nvPicPr>
          <p:cNvPr id="2" name="Picture 1"/>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4673601" y="3666144"/>
            <a:ext cx="1217524" cy="562286"/>
          </a:xfrm>
          <a:prstGeom prst="rect">
            <a:avLst/>
          </a:prstGeom>
        </p:spPr>
      </p:pic>
      <p:pic>
        <p:nvPicPr>
          <p:cNvPr id="3" name="Picture 2"/>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816483" y="3684430"/>
            <a:ext cx="1215999" cy="525714"/>
          </a:xfrm>
          <a:prstGeom prst="rect">
            <a:avLst/>
          </a:prstGeom>
        </p:spPr>
      </p:pic>
      <p:pic>
        <p:nvPicPr>
          <p:cNvPr id="4" name="Picture 3"/>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a:off x="4478338" y="5573834"/>
            <a:ext cx="1278476" cy="175238"/>
          </a:xfrm>
          <a:prstGeom prst="rect">
            <a:avLst/>
          </a:prstGeom>
        </p:spPr>
      </p:pic>
      <p:sp>
        <p:nvSpPr>
          <p:cNvPr id="60" name="Text Box 7">
            <a:extLst>
              <a:ext uri="{FF2B5EF4-FFF2-40B4-BE49-F238E27FC236}">
                <a16:creationId xmlns:a16="http://schemas.microsoft.com/office/drawing/2014/main" id="{AC6820AF-5304-4D44-AB46-154FA5B1C95A}"/>
              </a:ext>
            </a:extLst>
          </p:cNvPr>
          <p:cNvSpPr txBox="1">
            <a:spLocks noChangeArrowheads="1"/>
          </p:cNvSpPr>
          <p:nvPr/>
        </p:nvSpPr>
        <p:spPr bwMode="auto">
          <a:xfrm>
            <a:off x="3007391" y="4679422"/>
            <a:ext cx="407988" cy="519113"/>
          </a:xfrm>
          <a:prstGeom prst="rect">
            <a:avLst/>
          </a:prstGeom>
          <a:noFill/>
          <a:ln w="12700">
            <a:noFill/>
            <a:miter lim="800000"/>
            <a:headEnd type="none" w="lg" len="med"/>
            <a:tailEnd type="none" w="lg" len="med"/>
          </a:ln>
          <a:effectLst/>
        </p:spPr>
        <p:txBody>
          <a:bodyPr wrap="none">
            <a:spAutoFit/>
          </a:bodyPr>
          <a:lstStyle/>
          <a:p>
            <a:r>
              <a:rPr lang="en-US" dirty="0">
                <a:latin typeface="Symbol" pitchFamily="18" charset="2"/>
              </a:rPr>
              <a:t>a</a:t>
            </a:r>
          </a:p>
        </p:txBody>
      </p:sp>
      <p:sp>
        <p:nvSpPr>
          <p:cNvPr id="62" name="Text Box 25 2">
            <a:extLst>
              <a:ext uri="{FF2B5EF4-FFF2-40B4-BE49-F238E27FC236}">
                <a16:creationId xmlns:a16="http://schemas.microsoft.com/office/drawing/2014/main" id="{E6E6686E-6CAC-47A0-8B24-2CE2AA20FE7F}"/>
              </a:ext>
            </a:extLst>
          </p:cNvPr>
          <p:cNvSpPr txBox="1">
            <a:spLocks noChangeArrowheads="1"/>
          </p:cNvSpPr>
          <p:nvPr/>
        </p:nvSpPr>
        <p:spPr bwMode="auto">
          <a:xfrm>
            <a:off x="2482515" y="4575176"/>
            <a:ext cx="407988" cy="519112"/>
          </a:xfrm>
          <a:prstGeom prst="rect">
            <a:avLst/>
          </a:prstGeom>
          <a:noFill/>
          <a:ln w="12700">
            <a:noFill/>
            <a:miter lim="800000"/>
            <a:headEnd type="none" w="lg" len="med"/>
            <a:tailEnd type="none" w="lg" len="med"/>
          </a:ln>
          <a:effectLst/>
        </p:spPr>
        <p:txBody>
          <a:bodyPr wrap="none">
            <a:spAutoFit/>
          </a:bodyPr>
          <a:lstStyle/>
          <a:p>
            <a:r>
              <a:rPr lang="en-US" dirty="0">
                <a:solidFill>
                  <a:schemeClr val="tx2"/>
                </a:solidFill>
                <a:latin typeface="Symbol" pitchFamily="18" charset="2"/>
              </a:rPr>
              <a:t>a</a:t>
            </a:r>
          </a:p>
        </p:txBody>
      </p:sp>
      <p:pic>
        <p:nvPicPr>
          <p:cNvPr id="17" name="Picture 16"/>
          <p:cNvPicPr>
            <a:picLocks noChangeAspect="1"/>
          </p:cNvPicPr>
          <p:nvPr>
            <p:custDataLst>
              <p:tags r:id="rId6"/>
            </p:custDataLst>
          </p:nvPr>
        </p:nvPicPr>
        <p:blipFill>
          <a:blip r:embed="rId16" cstate="print">
            <a:extLst>
              <a:ext uri="{28A0092B-C50C-407E-A947-70E740481C1C}">
                <a14:useLocalDpi xmlns:a14="http://schemas.microsoft.com/office/drawing/2010/main" val="0"/>
              </a:ext>
            </a:extLst>
          </a:blip>
          <a:stretch>
            <a:fillRect/>
          </a:stretch>
        </p:blipFill>
        <p:spPr>
          <a:xfrm>
            <a:off x="1368986" y="5516227"/>
            <a:ext cx="652190" cy="214857"/>
          </a:xfrm>
          <a:prstGeom prst="rect">
            <a:avLst/>
          </a:prstGeom>
          <a:solidFill>
            <a:schemeClr val="bg1"/>
          </a:solidFill>
        </p:spPr>
      </p:pic>
      <p:pic>
        <p:nvPicPr>
          <p:cNvPr id="18" name="Picture 17"/>
          <p:cNvPicPr>
            <a:picLocks noChangeAspect="1"/>
          </p:cNvPicPr>
          <p:nvPr>
            <p:custDataLst>
              <p:tags r:id="rId7"/>
            </p:custDataLst>
          </p:nvPr>
        </p:nvPicPr>
        <p:blipFill>
          <a:blip r:embed="rId17" cstate="print">
            <a:extLst>
              <a:ext uri="{28A0092B-C50C-407E-A947-70E740481C1C}">
                <a14:useLocalDpi xmlns:a14="http://schemas.microsoft.com/office/drawing/2010/main" val="0"/>
              </a:ext>
            </a:extLst>
          </a:blip>
          <a:stretch>
            <a:fillRect/>
          </a:stretch>
        </p:blipFill>
        <p:spPr>
          <a:xfrm rot="18118821">
            <a:off x="2001432" y="5299844"/>
            <a:ext cx="687238" cy="214857"/>
          </a:xfrm>
          <a:prstGeom prst="rect">
            <a:avLst/>
          </a:prstGeom>
        </p:spPr>
      </p:pic>
      <p:pic>
        <p:nvPicPr>
          <p:cNvPr id="19" name="Picture 18"/>
          <p:cNvPicPr>
            <a:picLocks noChangeAspect="1"/>
          </p:cNvPicPr>
          <p:nvPr>
            <p:custDataLst>
              <p:tags r:id="rId8"/>
            </p:custDataLst>
          </p:nvPr>
        </p:nvPicPr>
        <p:blipFill>
          <a:blip r:embed="rId18" cstate="print">
            <a:extLst>
              <a:ext uri="{28A0092B-C50C-407E-A947-70E740481C1C}">
                <a14:useLocalDpi xmlns:a14="http://schemas.microsoft.com/office/drawing/2010/main" val="0"/>
              </a:ext>
            </a:extLst>
          </a:blip>
          <a:stretch>
            <a:fillRect/>
          </a:stretch>
        </p:blipFill>
        <p:spPr>
          <a:xfrm>
            <a:off x="6090457" y="6488667"/>
            <a:ext cx="2055618" cy="214857"/>
          </a:xfrm>
          <a:prstGeom prst="rect">
            <a:avLst/>
          </a:prstGeom>
        </p:spPr>
      </p:pic>
      <p:pic>
        <p:nvPicPr>
          <p:cNvPr id="44" name="Picture 43">
            <a:extLst>
              <a:ext uri="{FF2B5EF4-FFF2-40B4-BE49-F238E27FC236}">
                <a16:creationId xmlns:a16="http://schemas.microsoft.com/office/drawing/2014/main" id="{739B55D2-A04B-4DB7-BE85-ABDD9A3AAA26}"/>
              </a:ext>
            </a:extLst>
          </p:cNvPr>
          <p:cNvPicPr>
            <a:picLocks noChangeAspect="1"/>
          </p:cNvPicPr>
          <p:nvPr/>
        </p:nvPicPr>
        <p:blipFill>
          <a:blip r:embed="rId19"/>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27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27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27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27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1" nodeType="clickEffect">
                                  <p:stCondLst>
                                    <p:cond delay="0"/>
                                  </p:stCondLst>
                                  <p:childTnLst>
                                    <p:animMotion origin="layout" path="M 3.88889E-6 -1.11111E-6 L -0.15834 0.36435 " pathEditMode="relative" rAng="0" ptsTypes="AA">
                                      <p:cBhvr>
                                        <p:cTn id="22" dur="2000" fill="hold"/>
                                        <p:tgtEl>
                                          <p:spTgt spid="202778"/>
                                        </p:tgtEl>
                                        <p:attrNameLst>
                                          <p:attrName>ppt_x</p:attrName>
                                          <p:attrName>ppt_y</p:attrName>
                                        </p:attrNameLst>
                                      </p:cBhvr>
                                      <p:rCtr x="-7917" y="18218"/>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278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27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279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76" grpId="0" animBg="1"/>
      <p:bldP spid="202777" grpId="0"/>
      <p:bldP spid="202778" grpId="0" animBg="1"/>
      <p:bldP spid="202778" grpId="1" animBg="1"/>
      <p:bldP spid="202780" grpId="0"/>
      <p:bldP spid="202782" grpId="0"/>
      <p:bldP spid="202784" grpId="0"/>
      <p:bldP spid="202791" grpId="0"/>
      <p:bldP spid="37" grpId="0" animBg="1"/>
      <p:bldP spid="3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Compare Times</a:t>
            </a:r>
          </a:p>
        </p:txBody>
      </p:sp>
      <p:sp>
        <p:nvSpPr>
          <p:cNvPr id="205829" name="Text Box 5"/>
          <p:cNvSpPr txBox="1">
            <a:spLocks noChangeArrowheads="1"/>
          </p:cNvSpPr>
          <p:nvPr/>
        </p:nvSpPr>
        <p:spPr bwMode="auto">
          <a:xfrm rot="21600000">
            <a:off x="374484" y="2155359"/>
            <a:ext cx="3921458"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a:t>
            </a:r>
            <a:r>
              <a:rPr lang="en-US" dirty="0" err="1"/>
              <a:t>H</a:t>
            </a:r>
            <a:r>
              <a:rPr lang="en-US" baseline="-25000" dirty="0" err="1"/>
              <a:t>c</a:t>
            </a:r>
            <a:endParaRPr lang="en-US" baseline="-25000" dirty="0"/>
          </a:p>
        </p:txBody>
      </p:sp>
      <p:sp>
        <p:nvSpPr>
          <p:cNvPr id="205832" name="Text Box 8"/>
          <p:cNvSpPr txBox="1">
            <a:spLocks noChangeArrowheads="1"/>
          </p:cNvSpPr>
          <p:nvPr/>
        </p:nvSpPr>
        <p:spPr bwMode="auto">
          <a:xfrm rot="21600000">
            <a:off x="4854127" y="2164884"/>
            <a:ext cx="3815660" cy="523220"/>
          </a:xfrm>
          <a:prstGeom prst="rect">
            <a:avLst/>
          </a:prstGeom>
          <a:noFill/>
          <a:ln w="12700">
            <a:noFill/>
            <a:miter lim="800000"/>
            <a:headEnd type="none" w="lg" len="med"/>
            <a:tailEnd type="none" w="lg" len="med"/>
          </a:ln>
          <a:effectLst/>
        </p:spPr>
        <p:txBody>
          <a:bodyPr wrap="none">
            <a:spAutoFit/>
          </a:bodyPr>
          <a:lstStyle/>
          <a:p>
            <a:r>
              <a:rPr lang="en-US" dirty="0"/>
              <a:t>Time to travel distance H</a:t>
            </a:r>
          </a:p>
        </p:txBody>
      </p:sp>
      <p:sp>
        <p:nvSpPr>
          <p:cNvPr id="205833" name="Text Box 9"/>
          <p:cNvSpPr txBox="1">
            <a:spLocks noChangeArrowheads="1"/>
          </p:cNvSpPr>
          <p:nvPr/>
        </p:nvSpPr>
        <p:spPr bwMode="auto">
          <a:xfrm>
            <a:off x="4364038" y="2197100"/>
            <a:ext cx="384175" cy="519113"/>
          </a:xfrm>
          <a:prstGeom prst="rect">
            <a:avLst/>
          </a:prstGeom>
          <a:noFill/>
          <a:ln w="12700">
            <a:noFill/>
            <a:miter lim="800000"/>
            <a:headEnd type="none" w="lg" len="med"/>
            <a:tailEnd type="none" w="lg" len="med"/>
          </a:ln>
          <a:effectLst/>
        </p:spPr>
        <p:txBody>
          <a:bodyPr wrap="none">
            <a:spAutoFit/>
          </a:bodyPr>
          <a:lstStyle/>
          <a:p>
            <a:r>
              <a:rPr lang="en-US"/>
              <a:t>=</a:t>
            </a:r>
          </a:p>
        </p:txBody>
      </p:sp>
      <p:pic>
        <p:nvPicPr>
          <p:cNvPr id="2" name="Picture 25 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67732" y="4924519"/>
            <a:ext cx="2286000" cy="257175"/>
          </a:xfrm>
          <a:prstGeom prst="rect">
            <a:avLst/>
          </a:prstGeom>
          <a:noFill/>
          <a:ln w="9525">
            <a:noFill/>
            <a:miter lim="800000"/>
            <a:headEnd/>
            <a:tailEnd/>
          </a:ln>
          <a:effectLst/>
        </p:spPr>
      </p:pic>
      <p:sp>
        <p:nvSpPr>
          <p:cNvPr id="16" name="TextBox 15"/>
          <p:cNvSpPr txBox="1"/>
          <p:nvPr/>
        </p:nvSpPr>
        <p:spPr>
          <a:xfrm>
            <a:off x="6922764" y="5807933"/>
            <a:ext cx="4360820" cy="646331"/>
          </a:xfrm>
          <a:prstGeom prst="rect">
            <a:avLst/>
          </a:prstGeom>
          <a:noFill/>
        </p:spPr>
        <p:txBody>
          <a:bodyPr wrap="square" rtlCol="0">
            <a:spAutoFit/>
          </a:bodyPr>
          <a:lstStyle/>
          <a:p>
            <a:r>
              <a:rPr lang="en-US" sz="1800" dirty="0"/>
              <a:t>This ratio represents the plan view area reduction factor! </a:t>
            </a:r>
          </a:p>
        </p:txBody>
      </p:sp>
      <p:sp>
        <p:nvSpPr>
          <p:cNvPr id="17" name="Rounded Rectangle 16"/>
          <p:cNvSpPr/>
          <p:nvPr/>
        </p:nvSpPr>
        <p:spPr bwMode="auto">
          <a:xfrm>
            <a:off x="3348842" y="5723906"/>
            <a:ext cx="890649" cy="973777"/>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 name="Picture 2"/>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344487" y="2729562"/>
            <a:ext cx="1939810" cy="582095"/>
          </a:xfrm>
          <a:prstGeom prst="rect">
            <a:avLst/>
          </a:prstGeom>
        </p:spPr>
      </p:pic>
      <p:pic>
        <p:nvPicPr>
          <p:cNvPr id="31" name="Picture 30"/>
          <p:cNvPicPr>
            <a:picLocks noChangeAspect="1"/>
          </p:cNvPicPr>
          <p:nvPr>
            <p:custDataLst>
              <p:tags r:id="rId2"/>
            </p:custDataLst>
          </p:nvPr>
        </p:nvPicPr>
        <p:blipFill>
          <a:blip r:embed="rId13" cstate="print">
            <a:extLst>
              <a:ext uri="{28A0092B-C50C-407E-A947-70E740481C1C}">
                <a14:useLocalDpi xmlns:a14="http://schemas.microsoft.com/office/drawing/2010/main" val="0"/>
              </a:ext>
            </a:extLst>
          </a:blip>
          <a:stretch>
            <a:fillRect/>
          </a:stretch>
        </p:blipFill>
        <p:spPr>
          <a:xfrm>
            <a:off x="344488" y="3666567"/>
            <a:ext cx="2438096" cy="588191"/>
          </a:xfrm>
          <a:prstGeom prst="rect">
            <a:avLst/>
          </a:prstGeom>
        </p:spPr>
      </p:pic>
      <p:pic>
        <p:nvPicPr>
          <p:cNvPr id="5" name="Picture 4"/>
          <p:cNvPicPr>
            <a:picLocks noChangeAspect="1"/>
          </p:cNvPicPr>
          <p:nvPr>
            <p:custDataLst>
              <p:tags r:id="rId3"/>
            </p:custDataLst>
          </p:nvPr>
        </p:nvPicPr>
        <p:blipFill>
          <a:blip r:embed="rId14" cstate="print">
            <a:extLst>
              <a:ext uri="{28A0092B-C50C-407E-A947-70E740481C1C}">
                <a14:useLocalDpi xmlns:a14="http://schemas.microsoft.com/office/drawing/2010/main" val="0"/>
              </a:ext>
            </a:extLst>
          </a:blip>
          <a:stretch>
            <a:fillRect/>
          </a:stretch>
        </p:blipFill>
        <p:spPr>
          <a:xfrm>
            <a:off x="7540238" y="2984008"/>
            <a:ext cx="1215999" cy="525714"/>
          </a:xfrm>
          <a:prstGeom prst="rect">
            <a:avLst/>
          </a:prstGeom>
        </p:spPr>
      </p:pic>
      <p:pic>
        <p:nvPicPr>
          <p:cNvPr id="6" name="Picture 5"/>
          <p:cNvPicPr>
            <a:picLocks noChangeAspect="1"/>
          </p:cNvPicPr>
          <p:nvPr>
            <p:custDataLst>
              <p:tags r:id="rId4"/>
            </p:custDataLst>
          </p:nvPr>
        </p:nvPicPr>
        <p:blipFill>
          <a:blip r:embed="rId15" cstate="print">
            <a:extLst>
              <a:ext uri="{28A0092B-C50C-407E-A947-70E740481C1C}">
                <a14:useLocalDpi xmlns:a14="http://schemas.microsoft.com/office/drawing/2010/main" val="0"/>
              </a:ext>
            </a:extLst>
          </a:blip>
          <a:stretch>
            <a:fillRect/>
          </a:stretch>
        </p:blipFill>
        <p:spPr>
          <a:xfrm>
            <a:off x="7474666" y="4160400"/>
            <a:ext cx="1278476" cy="175238"/>
          </a:xfrm>
          <a:prstGeom prst="rect">
            <a:avLst/>
          </a:prstGeom>
        </p:spPr>
      </p:pic>
      <p:pic>
        <p:nvPicPr>
          <p:cNvPr id="32" name="Picture 31"/>
          <p:cNvPicPr>
            <a:picLocks noChangeAspect="1"/>
          </p:cNvPicPr>
          <p:nvPr>
            <p:custDataLst>
              <p:tags r:id="rId5"/>
            </p:custDataLst>
          </p:nvPr>
        </p:nvPicPr>
        <p:blipFill>
          <a:blip r:embed="rId16" cstate="print">
            <a:extLst>
              <a:ext uri="{28A0092B-C50C-407E-A947-70E740481C1C}">
                <a14:useLocalDpi xmlns:a14="http://schemas.microsoft.com/office/drawing/2010/main" val="0"/>
              </a:ext>
            </a:extLst>
          </a:blip>
          <a:stretch>
            <a:fillRect/>
          </a:stretch>
        </p:blipFill>
        <p:spPr>
          <a:xfrm>
            <a:off x="344489" y="4674614"/>
            <a:ext cx="3422475" cy="243810"/>
          </a:xfrm>
          <a:prstGeom prst="rect">
            <a:avLst/>
          </a:prstGeom>
        </p:spPr>
      </p:pic>
      <p:pic>
        <p:nvPicPr>
          <p:cNvPr id="33" name="Picture 32"/>
          <p:cNvPicPr>
            <a:picLocks noChangeAspect="1"/>
          </p:cNvPicPr>
          <p:nvPr>
            <p:custDataLst>
              <p:tags r:id="rId6"/>
            </p:custDataLst>
          </p:nvPr>
        </p:nvPicPr>
        <p:blipFill>
          <a:blip r:embed="rId17" cstate="print">
            <a:extLst>
              <a:ext uri="{28A0092B-C50C-407E-A947-70E740481C1C}">
                <a14:useLocalDpi xmlns:a14="http://schemas.microsoft.com/office/drawing/2010/main" val="0"/>
              </a:ext>
            </a:extLst>
          </a:blip>
          <a:stretch>
            <a:fillRect/>
          </a:stretch>
        </p:blipFill>
        <p:spPr>
          <a:xfrm>
            <a:off x="344488" y="5244724"/>
            <a:ext cx="3430093" cy="256000"/>
          </a:xfrm>
          <a:prstGeom prst="rect">
            <a:avLst/>
          </a:prstGeom>
        </p:spPr>
      </p:pic>
      <p:pic>
        <p:nvPicPr>
          <p:cNvPr id="34" name="Picture 33"/>
          <p:cNvPicPr>
            <a:picLocks noChangeAspect="1"/>
          </p:cNvPicPr>
          <p:nvPr>
            <p:custDataLst>
              <p:tags r:id="rId7"/>
            </p:custDataLst>
          </p:nvPr>
        </p:nvPicPr>
        <p:blipFill>
          <a:blip r:embed="rId18" cstate="print">
            <a:extLst>
              <a:ext uri="{28A0092B-C50C-407E-A947-70E740481C1C}">
                <a14:useLocalDpi xmlns:a14="http://schemas.microsoft.com/office/drawing/2010/main" val="0"/>
              </a:ext>
            </a:extLst>
          </a:blip>
          <a:stretch>
            <a:fillRect/>
          </a:stretch>
        </p:blipFill>
        <p:spPr>
          <a:xfrm>
            <a:off x="344489" y="5840289"/>
            <a:ext cx="2383241" cy="544000"/>
          </a:xfrm>
          <a:prstGeom prst="rect">
            <a:avLst/>
          </a:prstGeom>
        </p:spPr>
      </p:pic>
      <p:pic>
        <p:nvPicPr>
          <p:cNvPr id="35" name="Picture 34"/>
          <p:cNvPicPr>
            <a:picLocks noChangeAspect="1"/>
          </p:cNvPicPr>
          <p:nvPr>
            <p:custDataLst>
              <p:tags r:id="rId8"/>
            </p:custDataLst>
          </p:nvPr>
        </p:nvPicPr>
        <p:blipFill>
          <a:blip r:embed="rId19" cstate="print">
            <a:extLst>
              <a:ext uri="{28A0092B-C50C-407E-A947-70E740481C1C}">
                <a14:useLocalDpi xmlns:a14="http://schemas.microsoft.com/office/drawing/2010/main" val="0"/>
              </a:ext>
            </a:extLst>
          </a:blip>
          <a:stretch>
            <a:fillRect/>
          </a:stretch>
        </p:blipFill>
        <p:spPr>
          <a:xfrm>
            <a:off x="3436320" y="5931937"/>
            <a:ext cx="2861716" cy="556190"/>
          </a:xfrm>
          <a:prstGeom prst="rect">
            <a:avLst/>
          </a:prstGeom>
        </p:spPr>
      </p:pic>
      <p:pic>
        <p:nvPicPr>
          <p:cNvPr id="4" name="Picture 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239491" y="2796104"/>
            <a:ext cx="2412012" cy="2906878"/>
          </a:xfrm>
          <a:prstGeom prst="rect">
            <a:avLst/>
          </a:prstGeom>
        </p:spPr>
      </p:pic>
      <p:pic>
        <p:nvPicPr>
          <p:cNvPr id="20" name="Picture 19">
            <a:extLst>
              <a:ext uri="{FF2B5EF4-FFF2-40B4-BE49-F238E27FC236}">
                <a16:creationId xmlns:a16="http://schemas.microsoft.com/office/drawing/2014/main" id="{078C7AF7-6D18-4A96-ACC4-80AEAF2E8F44}"/>
              </a:ext>
            </a:extLst>
          </p:cNvPr>
          <p:cNvPicPr>
            <a:picLocks noChangeAspect="1"/>
          </p:cNvPicPr>
          <p:nvPr/>
        </p:nvPicPr>
        <p:blipFill>
          <a:blip r:embed="rId21"/>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773" y="243156"/>
            <a:ext cx="5640512" cy="1143000"/>
          </a:xfrm>
        </p:spPr>
        <p:txBody>
          <a:bodyPr/>
          <a:lstStyle/>
          <a:p>
            <a:r>
              <a:rPr lang="en-US" dirty="0"/>
              <a:t>Plate Settler Design (AguaClara approach)</a:t>
            </a:r>
          </a:p>
        </p:txBody>
      </p:sp>
      <p:sp>
        <p:nvSpPr>
          <p:cNvPr id="4" name="Content Placeholder 3"/>
          <p:cNvSpPr>
            <a:spLocks noGrp="1"/>
          </p:cNvSpPr>
          <p:nvPr>
            <p:ph idx="1"/>
          </p:nvPr>
        </p:nvSpPr>
        <p:spPr/>
        <p:txBody>
          <a:bodyPr/>
          <a:lstStyle/>
          <a:p>
            <a:r>
              <a:rPr lang="en-US" sz="2400" dirty="0" err="1"/>
              <a:t>Upflow</a:t>
            </a:r>
            <a:r>
              <a:rPr lang="en-US" sz="2400" dirty="0"/>
              <a:t> velocity (determines size of tanks) (</a:t>
            </a:r>
            <a:r>
              <a:rPr lang="en-US" sz="2400" dirty="0">
                <a:solidFill>
                  <a:schemeClr val="accent1"/>
                </a:solidFill>
              </a:rPr>
              <a:t>1 mm/s</a:t>
            </a:r>
            <a:r>
              <a:rPr lang="en-US" sz="2400" dirty="0"/>
              <a:t>)</a:t>
            </a:r>
          </a:p>
          <a:p>
            <a:pPr lvl="1"/>
            <a:r>
              <a:rPr lang="en-US" sz="2000" dirty="0"/>
              <a:t>If floc filter is a goal then needs to be approximately 1 mm/s</a:t>
            </a:r>
          </a:p>
          <a:p>
            <a:r>
              <a:rPr lang="en-US" sz="2400" dirty="0"/>
              <a:t>Capture velocity  (</a:t>
            </a:r>
            <a:r>
              <a:rPr lang="en-US" sz="2400" dirty="0">
                <a:solidFill>
                  <a:schemeClr val="accent1"/>
                </a:solidFill>
              </a:rPr>
              <a:t>0.12 mm/s</a:t>
            </a:r>
            <a:r>
              <a:rPr lang="en-US" sz="2400" dirty="0"/>
              <a:t>)</a:t>
            </a:r>
          </a:p>
          <a:p>
            <a:pPr lvl="1"/>
            <a:r>
              <a:rPr lang="en-US" sz="2000" dirty="0"/>
              <a:t>Must capture the large flocs produced by the flocculator (and jet reverser)</a:t>
            </a:r>
          </a:p>
          <a:p>
            <a:r>
              <a:rPr lang="en-US" sz="2400" dirty="0"/>
              <a:t>Plate angle (</a:t>
            </a:r>
            <a:r>
              <a:rPr lang="en-US" sz="2400" dirty="0">
                <a:solidFill>
                  <a:schemeClr val="accent1"/>
                </a:solidFill>
              </a:rPr>
              <a:t>60 deg</a:t>
            </a:r>
            <a:r>
              <a:rPr lang="en-US" sz="2400" dirty="0"/>
              <a:t>)</a:t>
            </a:r>
          </a:p>
          <a:p>
            <a:pPr lvl="1"/>
            <a:r>
              <a:rPr lang="en-US" sz="2000" dirty="0"/>
              <a:t>self cleaning (60 deg works well)</a:t>
            </a:r>
          </a:p>
          <a:p>
            <a:r>
              <a:rPr lang="en-US" sz="2400" dirty="0"/>
              <a:t>Spacing (</a:t>
            </a:r>
            <a:r>
              <a:rPr lang="en-US" sz="2400" dirty="0">
                <a:solidFill>
                  <a:schemeClr val="accent1"/>
                </a:solidFill>
              </a:rPr>
              <a:t>2.5 cm</a:t>
            </a:r>
            <a:r>
              <a:rPr lang="en-US" sz="2400" dirty="0"/>
              <a:t>)</a:t>
            </a:r>
          </a:p>
          <a:p>
            <a:pPr lvl="1"/>
            <a:r>
              <a:rPr lang="en-US" sz="2000" dirty="0"/>
              <a:t>Clogging (not a problem at 2.5 cm) </a:t>
            </a:r>
          </a:p>
          <a:p>
            <a:pPr lvl="1"/>
            <a:r>
              <a:rPr lang="en-US" sz="2000" dirty="0"/>
              <a:t>floc roll up: Will the floc slide down? (next topic in the notes!) </a:t>
            </a:r>
          </a:p>
          <a:p>
            <a:r>
              <a:rPr lang="en-US" sz="2400" dirty="0"/>
              <a:t>Length of the plate settlers</a:t>
            </a:r>
          </a:p>
          <a:p>
            <a:pPr lvl="1"/>
            <a:r>
              <a:rPr lang="en-US" sz="2000" dirty="0"/>
              <a:t>will be the parameter that we calculate</a:t>
            </a:r>
          </a:p>
        </p:txBody>
      </p:sp>
      <p:pic>
        <p:nvPicPr>
          <p:cNvPr id="15" name="Picture 14"/>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8470307" y="5298235"/>
            <a:ext cx="2861716" cy="556190"/>
          </a:xfrm>
          <a:prstGeom prst="rect">
            <a:avLst/>
          </a:prstGeom>
        </p:spPr>
      </p:pic>
      <p:pic>
        <p:nvPicPr>
          <p:cNvPr id="19" name="Picture 18"/>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752773" y="2507590"/>
            <a:ext cx="231147" cy="213897"/>
          </a:xfrm>
          <a:prstGeom prst="rect">
            <a:avLst/>
          </a:prstGeom>
        </p:spPr>
      </p:pic>
      <p:pic>
        <p:nvPicPr>
          <p:cNvPr id="14" name="Picture 13">
            <a:extLst>
              <a:ext uri="{FF2B5EF4-FFF2-40B4-BE49-F238E27FC236}">
                <a16:creationId xmlns:a16="http://schemas.microsoft.com/office/drawing/2014/main" id="{24A7C2AB-091D-4ED7-B691-EE8D288E09D7}"/>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592054" y="3411296"/>
            <a:ext cx="162148" cy="129374"/>
          </a:xfrm>
          <a:prstGeom prst="rect">
            <a:avLst/>
          </a:prstGeom>
        </p:spPr>
      </p:pic>
      <p:pic>
        <p:nvPicPr>
          <p:cNvPr id="16" name="Picture 15">
            <a:extLst>
              <a:ext uri="{FF2B5EF4-FFF2-40B4-BE49-F238E27FC236}">
                <a16:creationId xmlns:a16="http://schemas.microsoft.com/office/drawing/2014/main" id="{8EE64F40-56F4-47C7-ACC6-B1A6295B2F91}"/>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3149029" y="4190316"/>
            <a:ext cx="170773" cy="206999"/>
          </a:xfrm>
          <a:prstGeom prst="rect">
            <a:avLst/>
          </a:prstGeom>
        </p:spPr>
      </p:pic>
      <p:pic>
        <p:nvPicPr>
          <p:cNvPr id="18" name="Picture 17">
            <a:extLst>
              <a:ext uri="{FF2B5EF4-FFF2-40B4-BE49-F238E27FC236}">
                <a16:creationId xmlns:a16="http://schemas.microsoft.com/office/drawing/2014/main" id="{81337002-B21C-4E54-8650-07C3219106D8}"/>
              </a:ext>
            </a:extLst>
          </p:cNvPr>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4491626" y="5381407"/>
            <a:ext cx="174223" cy="194923"/>
          </a:xfrm>
          <a:prstGeom prst="rect">
            <a:avLst/>
          </a:prstGeom>
        </p:spPr>
      </p:pic>
      <p:pic>
        <p:nvPicPr>
          <p:cNvPr id="17" name="Picture 16"/>
          <p:cNvPicPr>
            <a:picLocks noChangeAspect="1"/>
          </p:cNvPicPr>
          <p:nvPr>
            <p:custDataLst>
              <p:tags r:id="rId6"/>
            </p:custDataLst>
          </p:nvPr>
        </p:nvPicPr>
        <p:blipFill>
          <a:blip r:embed="rId13" cstate="print">
            <a:extLst>
              <a:ext uri="{28A0092B-C50C-407E-A947-70E740481C1C}">
                <a14:useLocalDpi xmlns:a14="http://schemas.microsoft.com/office/drawing/2010/main" val="0"/>
              </a:ext>
            </a:extLst>
          </a:blip>
          <a:stretch>
            <a:fillRect/>
          </a:stretch>
        </p:blipFill>
        <p:spPr>
          <a:xfrm>
            <a:off x="8236403" y="1736000"/>
            <a:ext cx="467809" cy="213333"/>
          </a:xfrm>
          <a:prstGeom prst="rect">
            <a:avLst/>
          </a:prstGeom>
        </p:spPr>
      </p:pic>
      <p:pic>
        <p:nvPicPr>
          <p:cNvPr id="21" name="Picture 20">
            <a:extLst>
              <a:ext uri="{FF2B5EF4-FFF2-40B4-BE49-F238E27FC236}">
                <a16:creationId xmlns:a16="http://schemas.microsoft.com/office/drawing/2014/main" id="{3F8431D9-4D48-4CFE-8D19-02B152A6DE51}"/>
              </a:ext>
            </a:extLst>
          </p:cNvPr>
          <p:cNvPicPr>
            <a:picLocks noChangeAspect="1"/>
          </p:cNvPicPr>
          <p:nvPr/>
        </p:nvPicPr>
        <p:blipFill>
          <a:blip r:embed="rId14"/>
          <a:stretch>
            <a:fillRect/>
          </a:stretch>
        </p:blipFill>
        <p:spPr>
          <a:xfrm>
            <a:off x="10305618" y="0"/>
            <a:ext cx="1886382" cy="1371600"/>
          </a:xfrm>
          <a:prstGeom prst="rect">
            <a:avLst/>
          </a:prstGeom>
        </p:spPr>
      </p:pic>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E934B4E-B711-4A76-A251-0CA5583BFE04}"/>
              </a:ext>
            </a:extLst>
          </p:cNvPr>
          <p:cNvPicPr>
            <a:picLocks noChangeAspect="1"/>
          </p:cNvPicPr>
          <p:nvPr/>
        </p:nvPicPr>
        <p:blipFill>
          <a:blip r:embed="rId2"/>
          <a:stretch>
            <a:fillRect/>
          </a:stretch>
        </p:blipFill>
        <p:spPr>
          <a:xfrm>
            <a:off x="10305618" y="0"/>
            <a:ext cx="1886382" cy="1371600"/>
          </a:xfrm>
          <a:prstGeom prst="rect">
            <a:avLst/>
          </a:prstGeom>
        </p:spPr>
      </p:pic>
      <p:sp>
        <p:nvSpPr>
          <p:cNvPr id="4" name="Line 5"/>
          <p:cNvSpPr>
            <a:spLocks noChangeShapeType="1"/>
          </p:cNvSpPr>
          <p:nvPr/>
        </p:nvSpPr>
        <p:spPr bwMode="auto">
          <a:xfrm rot="1800000" flipV="1">
            <a:off x="3903588" y="1640982"/>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5" name="Line 6"/>
          <p:cNvSpPr>
            <a:spLocks noChangeShapeType="1"/>
          </p:cNvSpPr>
          <p:nvPr/>
        </p:nvSpPr>
        <p:spPr bwMode="auto">
          <a:xfrm rot="1800000" flipV="1">
            <a:off x="5351388" y="1640982"/>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29" name="Title 28"/>
          <p:cNvSpPr>
            <a:spLocks noGrp="1"/>
          </p:cNvSpPr>
          <p:nvPr>
            <p:ph type="title"/>
          </p:nvPr>
        </p:nvSpPr>
        <p:spPr>
          <a:xfrm>
            <a:off x="457199" y="228600"/>
            <a:ext cx="8858451" cy="1143000"/>
          </a:xfrm>
        </p:spPr>
        <p:txBody>
          <a:bodyPr/>
          <a:lstStyle/>
          <a:p>
            <a:r>
              <a:rPr lang="en-US" dirty="0"/>
              <a:t>Plate Settler Spacing Constraints: Floc Rollup</a:t>
            </a:r>
          </a:p>
        </p:txBody>
      </p:sp>
      <p:sp>
        <p:nvSpPr>
          <p:cNvPr id="777264" name="Freeform 48"/>
          <p:cNvSpPr>
            <a:spLocks/>
          </p:cNvSpPr>
          <p:nvPr/>
        </p:nvSpPr>
        <p:spPr bwMode="auto">
          <a:xfrm>
            <a:off x="4283736" y="3082432"/>
            <a:ext cx="1077181"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78" name="Line 5"/>
          <p:cNvSpPr>
            <a:spLocks noChangeShapeType="1"/>
          </p:cNvSpPr>
          <p:nvPr/>
        </p:nvSpPr>
        <p:spPr bwMode="auto">
          <a:xfrm rot="1800000" flipV="1">
            <a:off x="7693072" y="1632190"/>
            <a:ext cx="0" cy="4286250"/>
          </a:xfrm>
          <a:prstGeom prst="line">
            <a:avLst/>
          </a:prstGeom>
          <a:noFill/>
          <a:ln w="152400">
            <a:solidFill>
              <a:schemeClr val="tx1"/>
            </a:solidFill>
            <a:round/>
            <a:headEnd type="none" w="lg" len="med"/>
            <a:tailEnd type="none" w="lg" len="med"/>
          </a:ln>
          <a:effectLst/>
        </p:spPr>
        <p:txBody>
          <a:bodyPr anchor="ctr">
            <a:spAutoFit/>
          </a:bodyPr>
          <a:lstStyle/>
          <a:p>
            <a:endParaRPr lang="en-US"/>
          </a:p>
        </p:txBody>
      </p:sp>
      <p:sp>
        <p:nvSpPr>
          <p:cNvPr id="79" name="Line 6"/>
          <p:cNvSpPr>
            <a:spLocks noChangeShapeType="1"/>
          </p:cNvSpPr>
          <p:nvPr/>
        </p:nvSpPr>
        <p:spPr bwMode="auto">
          <a:xfrm rot="1800000" flipV="1">
            <a:off x="8244088" y="1632190"/>
            <a:ext cx="0" cy="4286250"/>
          </a:xfrm>
          <a:prstGeom prst="line">
            <a:avLst/>
          </a:prstGeom>
          <a:noFill/>
          <a:ln w="152400">
            <a:solidFill>
              <a:schemeClr val="tx1"/>
            </a:solidFill>
            <a:round/>
            <a:headEnd type="none" w="lg" len="med"/>
            <a:tailEnd type="none" w="lg" len="med"/>
          </a:ln>
          <a:effectLst/>
        </p:spPr>
        <p:txBody>
          <a:bodyPr wrap="none" anchor="ctr">
            <a:spAutoFit/>
          </a:bodyPr>
          <a:lstStyle/>
          <a:p>
            <a:endParaRPr lang="en-US"/>
          </a:p>
        </p:txBody>
      </p:sp>
      <p:sp>
        <p:nvSpPr>
          <p:cNvPr id="80" name="Freeform 48"/>
          <p:cNvSpPr>
            <a:spLocks/>
          </p:cNvSpPr>
          <p:nvPr/>
        </p:nvSpPr>
        <p:spPr bwMode="auto">
          <a:xfrm>
            <a:off x="8002885" y="3073640"/>
            <a:ext cx="316517" cy="766273"/>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pic>
        <p:nvPicPr>
          <p:cNvPr id="329"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3199164" y="5475846"/>
            <a:ext cx="319637" cy="319637"/>
          </a:xfrm>
          <a:prstGeom prst="rect">
            <a:avLst/>
          </a:prstGeom>
          <a:noFill/>
          <a:ln w="9525">
            <a:noFill/>
            <a:miter lim="800000"/>
            <a:headEnd/>
            <a:tailEnd/>
          </a:ln>
          <a:effectLst/>
        </p:spPr>
      </p:pic>
      <p:pic>
        <p:nvPicPr>
          <p:cNvPr id="330" name="Picture 56"/>
          <p:cNvPicPr>
            <a:picLocks noChangeAspect="1" noChangeArrowheads="1"/>
          </p:cNvPicPr>
          <p:nvPr/>
        </p:nvPicPr>
        <p:blipFill>
          <a:blip r:embed="rId3" cstate="print">
            <a:lum bright="-22000" contrast="54000"/>
            <a:extLst>
              <a:ext uri="{28A0092B-C50C-407E-A947-70E740481C1C}">
                <a14:useLocalDpi xmlns:a14="http://schemas.microsoft.com/office/drawing/2010/main" val="0"/>
              </a:ext>
            </a:extLst>
          </a:blip>
          <a:srcRect/>
          <a:stretch>
            <a:fillRect/>
          </a:stretch>
        </p:blipFill>
        <p:spPr bwMode="auto">
          <a:xfrm>
            <a:off x="6745583" y="5522739"/>
            <a:ext cx="205153" cy="205153"/>
          </a:xfrm>
          <a:prstGeom prst="rect">
            <a:avLst/>
          </a:prstGeom>
          <a:noFill/>
          <a:ln w="9525">
            <a:noFill/>
            <a:miter lim="800000"/>
            <a:headEnd/>
            <a:tailEnd/>
          </a:ln>
          <a:effectLst/>
        </p:spPr>
      </p:pic>
      <p:sp>
        <p:nvSpPr>
          <p:cNvPr id="2" name="TextBox 1"/>
          <p:cNvSpPr txBox="1"/>
          <p:nvPr/>
        </p:nvSpPr>
        <p:spPr>
          <a:xfrm>
            <a:off x="298108" y="5903893"/>
            <a:ext cx="8858451" cy="954107"/>
          </a:xfrm>
          <a:prstGeom prst="rect">
            <a:avLst/>
          </a:prstGeom>
          <a:noFill/>
        </p:spPr>
        <p:txBody>
          <a:bodyPr wrap="none" rtlCol="0">
            <a:spAutoFit/>
          </a:bodyPr>
          <a:lstStyle/>
          <a:p>
            <a:r>
              <a:rPr lang="en-US" dirty="0"/>
              <a:t>Why do we care? – What is the connection to sustainability?</a:t>
            </a:r>
          </a:p>
          <a:p>
            <a:r>
              <a:rPr lang="en-US" dirty="0"/>
              <a:t>Why not use the standard design?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fill="hold" nodeType="clickEffect">
                                  <p:stCondLst>
                                    <p:cond delay="0"/>
                                  </p:stCondLst>
                                  <p:childTnLst>
                                    <p:animMotion origin="layout" path="M 4.58333E-6 -3.7037E-6 L 0.21028 -0.4699 " pathEditMode="relative" rAng="0" ptsTypes="AA">
                                      <p:cBhvr>
                                        <p:cTn id="6" dur="3000" fill="hold"/>
                                        <p:tgtEl>
                                          <p:spTgt spid="329"/>
                                        </p:tgtEl>
                                        <p:attrNameLst>
                                          <p:attrName>ppt_x</p:attrName>
                                          <p:attrName>ppt_y</p:attrName>
                                        </p:attrNameLst>
                                      </p:cBhvr>
                                      <p:rCtr x="10508" y="-23495"/>
                                    </p:animMotion>
                                  </p:childTnLst>
                                </p:cTn>
                              </p:par>
                            </p:childTnLst>
                          </p:cTn>
                        </p:par>
                        <p:par>
                          <p:cTn id="7" fill="hold">
                            <p:stCondLst>
                              <p:cond delay="3000"/>
                            </p:stCondLst>
                            <p:childTnLst>
                              <p:par>
                                <p:cTn id="8" presetID="8" presetClass="emph" presetSubtype="0" fill="hold" nodeType="afterEffect">
                                  <p:stCondLst>
                                    <p:cond delay="0"/>
                                  </p:stCondLst>
                                  <p:childTnLst>
                                    <p:animRot by="-60000000">
                                      <p:cBhvr>
                                        <p:cTn id="9" dur="5000" fill="hold"/>
                                        <p:tgtEl>
                                          <p:spTgt spid="329"/>
                                        </p:tgtEl>
                                        <p:attrNameLst>
                                          <p:attrName>r</p:attrName>
                                        </p:attrNameLst>
                                      </p:cBhvr>
                                    </p:animRot>
                                  </p:childTnLst>
                                </p:cTn>
                              </p:par>
                              <p:par>
                                <p:cTn id="10" presetID="0" presetClass="path" presetSubtype="0" fill="hold" nodeType="withEffect">
                                  <p:stCondLst>
                                    <p:cond delay="0"/>
                                  </p:stCondLst>
                                  <p:childTnLst>
                                    <p:animMotion origin="layout" path="M 0.21029 -0.46991 L 0.06394 -0.01644 " pathEditMode="relative" rAng="0" ptsTypes="AA">
                                      <p:cBhvr>
                                        <p:cTn id="11" dur="5000" fill="hold"/>
                                        <p:tgtEl>
                                          <p:spTgt spid="329"/>
                                        </p:tgtEl>
                                        <p:attrNameLst>
                                          <p:attrName>ppt_x</p:attrName>
                                          <p:attrName>ppt_y</p:attrName>
                                        </p:attrNameLst>
                                      </p:cBhvr>
                                      <p:rCtr x="-7552" y="22662"/>
                                    </p:animMotion>
                                  </p:childTnLst>
                                </p:cTn>
                              </p:par>
                            </p:childTnLst>
                          </p:cTn>
                        </p:par>
                        <p:par>
                          <p:cTn id="12" fill="hold">
                            <p:stCondLst>
                              <p:cond delay="8000"/>
                            </p:stCondLst>
                            <p:childTnLst>
                              <p:par>
                                <p:cTn id="13" presetID="42" presetClass="path" presetSubtype="0" fill="hold" nodeType="afterEffect">
                                  <p:stCondLst>
                                    <p:cond delay="0"/>
                                  </p:stCondLst>
                                  <p:childTnLst>
                                    <p:animMotion origin="layout" path="M 0.06393 -0.01644 L 0.06628 0.31782 " pathEditMode="relative" rAng="0" ptsTypes="AA">
                                      <p:cBhvr>
                                        <p:cTn id="14" dur="3000" fill="hold"/>
                                        <p:tgtEl>
                                          <p:spTgt spid="329"/>
                                        </p:tgtEl>
                                        <p:attrNameLst>
                                          <p:attrName>ppt_x</p:attrName>
                                          <p:attrName>ppt_y</p:attrName>
                                        </p:attrNameLst>
                                      </p:cBhvr>
                                      <p:rCtr x="117" y="16713"/>
                                    </p:animMotion>
                                  </p:childTnLst>
                                </p:cTn>
                              </p:par>
                              <p:par>
                                <p:cTn id="15" presetID="8" presetClass="emph" presetSubtype="0" decel="50000" fill="hold" nodeType="withEffect">
                                  <p:stCondLst>
                                    <p:cond delay="0"/>
                                  </p:stCondLst>
                                  <p:childTnLst>
                                    <p:animRot by="-21600000">
                                      <p:cBhvr>
                                        <p:cTn id="16" dur="3000" fill="hold"/>
                                        <p:tgtEl>
                                          <p:spTgt spid="329"/>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0" presetClass="path" presetSubtype="0" fill="hold" nodeType="clickEffect">
                                  <p:stCondLst>
                                    <p:cond delay="0"/>
                                  </p:stCondLst>
                                  <p:childTnLst>
                                    <p:animMotion origin="layout" path="M 0.00065 -0.00023 L 0.15729 -0.4419 " pathEditMode="relative" rAng="0" ptsTypes="AA">
                                      <p:cBhvr>
                                        <p:cTn id="20" dur="3000" fill="hold"/>
                                        <p:tgtEl>
                                          <p:spTgt spid="330"/>
                                        </p:tgtEl>
                                        <p:attrNameLst>
                                          <p:attrName>ppt_x</p:attrName>
                                          <p:attrName>ppt_y</p:attrName>
                                        </p:attrNameLst>
                                      </p:cBhvr>
                                      <p:rCtr x="7826" y="-22083"/>
                                    </p:animMotion>
                                  </p:childTnLst>
                                </p:cTn>
                              </p:par>
                            </p:childTnLst>
                          </p:cTn>
                        </p:par>
                        <p:par>
                          <p:cTn id="21" fill="hold">
                            <p:stCondLst>
                              <p:cond delay="3000"/>
                            </p:stCondLst>
                            <p:childTnLst>
                              <p:par>
                                <p:cTn id="22" presetID="8" presetClass="emph" presetSubtype="0" fill="hold" nodeType="afterEffect">
                                  <p:stCondLst>
                                    <p:cond delay="0"/>
                                  </p:stCondLst>
                                  <p:childTnLst>
                                    <p:animRot by="60000000">
                                      <p:cBhvr>
                                        <p:cTn id="23" dur="3000" fill="hold"/>
                                        <p:tgtEl>
                                          <p:spTgt spid="330"/>
                                        </p:tgtEl>
                                        <p:attrNameLst>
                                          <p:attrName>r</p:attrName>
                                        </p:attrNameLst>
                                      </p:cBhvr>
                                    </p:animRot>
                                  </p:childTnLst>
                                </p:cTn>
                              </p:par>
                              <p:par>
                                <p:cTn id="24" presetID="0" presetClass="path" presetSubtype="0" fill="hold" nodeType="withEffect">
                                  <p:stCondLst>
                                    <p:cond delay="0"/>
                                  </p:stCondLst>
                                  <p:childTnLst>
                                    <p:animMotion origin="layout" path="M 0.15729 -0.4419 L 0.29232 -0.85741 " pathEditMode="relative" rAng="0" ptsTypes="AA">
                                      <p:cBhvr>
                                        <p:cTn id="25" dur="3000" fill="hold"/>
                                        <p:tgtEl>
                                          <p:spTgt spid="330"/>
                                        </p:tgtEl>
                                        <p:attrNameLst>
                                          <p:attrName>ppt_x</p:attrName>
                                          <p:attrName>ppt_y</p:attrName>
                                        </p:attrNameLst>
                                      </p:cBhvr>
                                      <p:rCtr x="6745" y="-20787"/>
                                    </p:animMotion>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604" y="1937825"/>
            <a:ext cx="9315158" cy="4567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rot="5400000">
            <a:off x="2538420" y="3763063"/>
            <a:ext cx="352782" cy="126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itle 25"/>
          <p:cNvSpPr>
            <a:spLocks noGrp="1"/>
          </p:cNvSpPr>
          <p:nvPr>
            <p:ph type="title"/>
          </p:nvPr>
        </p:nvSpPr>
        <p:spPr/>
        <p:txBody>
          <a:bodyPr/>
          <a:lstStyle/>
          <a:p>
            <a:r>
              <a:rPr lang="en-US" b="1" dirty="0" err="1">
                <a:solidFill>
                  <a:srgbClr val="002060"/>
                </a:solidFill>
                <a:latin typeface="Calibri"/>
              </a:rPr>
              <a:t>AguaClarifier</a:t>
            </a:r>
            <a:endParaRPr lang="en-US" dirty="0"/>
          </a:p>
        </p:txBody>
      </p:sp>
      <p:sp>
        <p:nvSpPr>
          <p:cNvPr id="23" name="TextBox 22"/>
          <p:cNvSpPr txBox="1"/>
          <p:nvPr/>
        </p:nvSpPr>
        <p:spPr>
          <a:xfrm>
            <a:off x="4059486" y="1826979"/>
            <a:ext cx="4325937" cy="369332"/>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Dump poorly flocculated water channel</a:t>
            </a:r>
          </a:p>
        </p:txBody>
      </p:sp>
      <p:cxnSp>
        <p:nvCxnSpPr>
          <p:cNvPr id="24" name="Straight Arrow Connector 23"/>
          <p:cNvCxnSpPr>
            <a:stCxn id="23" idx="1"/>
          </p:cNvCxnSpPr>
          <p:nvPr/>
        </p:nvCxnSpPr>
        <p:spPr bwMode="auto">
          <a:xfrm rot="10800000" flipV="1">
            <a:off x="3260562" y="2011645"/>
            <a:ext cx="798924" cy="1017642"/>
          </a:xfrm>
          <a:prstGeom prst="curvedConnector2">
            <a:avLst/>
          </a:prstGeom>
          <a:solidFill>
            <a:schemeClr val="accent1"/>
          </a:solidFill>
          <a:ln w="12700" cap="flat" cmpd="sng" algn="ctr">
            <a:solidFill>
              <a:schemeClr val="tx1"/>
            </a:solidFill>
            <a:prstDash val="solid"/>
            <a:round/>
            <a:headEnd type="none" w="lg" len="med"/>
            <a:tailEnd type="arrow"/>
          </a:ln>
          <a:effectLst/>
        </p:spPr>
      </p:cxnSp>
      <p:sp>
        <p:nvSpPr>
          <p:cNvPr id="27" name="TextBox 26"/>
          <p:cNvSpPr txBox="1"/>
          <p:nvPr/>
        </p:nvSpPr>
        <p:spPr>
          <a:xfrm>
            <a:off x="5642223" y="2135610"/>
            <a:ext cx="4548753" cy="646331"/>
          </a:xfrm>
          <a:prstGeom prst="rect">
            <a:avLst/>
          </a:prstGeom>
          <a:noFill/>
        </p:spPr>
        <p:txBody>
          <a:bodyPr wrap="square" rtlCol="0">
            <a:spAutoFit/>
          </a:bodyPr>
          <a:lstStyle/>
          <a:p>
            <a:pPr eaLnBrk="1" fontAlgn="auto" hangingPunct="1">
              <a:spcBef>
                <a:spcPts val="0"/>
              </a:spcBef>
              <a:spcAft>
                <a:spcPts val="0"/>
              </a:spcAft>
            </a:pPr>
            <a:r>
              <a:rPr lang="en-US" sz="1800" dirty="0">
                <a:latin typeface="Calibri"/>
              </a:rPr>
              <a:t>Exit Weir that controls water levels all the way upstream to the next free fall (LFOM!)</a:t>
            </a:r>
          </a:p>
        </p:txBody>
      </p:sp>
      <p:cxnSp>
        <p:nvCxnSpPr>
          <p:cNvPr id="31" name="Elbow Connector 30"/>
          <p:cNvCxnSpPr>
            <a:stCxn id="27" idx="1"/>
            <a:endCxn id="3" idx="0"/>
          </p:cNvCxnSpPr>
          <p:nvPr/>
        </p:nvCxnSpPr>
        <p:spPr bwMode="auto">
          <a:xfrm rot="10800000" flipV="1">
            <a:off x="3939085" y="2458776"/>
            <a:ext cx="1703139" cy="570512"/>
          </a:xfrm>
          <a:prstGeom prst="curvedConnector2">
            <a:avLst/>
          </a:prstGeom>
          <a:noFill/>
          <a:ln w="12700" cap="flat" cmpd="sng" algn="ctr">
            <a:solidFill>
              <a:schemeClr val="bg2"/>
            </a:solidFill>
            <a:prstDash val="solid"/>
            <a:round/>
            <a:headEnd type="none" w="lg" len="med"/>
            <a:tailEnd type="arrow"/>
          </a:ln>
          <a:effectLst/>
        </p:spPr>
      </p:cxnSp>
      <p:sp>
        <p:nvSpPr>
          <p:cNvPr id="3" name="Rectangle 2"/>
          <p:cNvSpPr/>
          <p:nvPr/>
        </p:nvSpPr>
        <p:spPr bwMode="auto">
          <a:xfrm>
            <a:off x="3899933" y="3029288"/>
            <a:ext cx="78301" cy="320956"/>
          </a:xfrm>
          <a:prstGeom prst="rect">
            <a:avLst/>
          </a:prstGeom>
          <a:noFill/>
          <a:ln w="12700" cap="flat" cmpd="sng" algn="ctr">
            <a:no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48" name="Picture 5"/>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514307" y="3276106"/>
            <a:ext cx="374120" cy="50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rot="10800000">
            <a:off x="3493937" y="3676418"/>
            <a:ext cx="383722" cy="346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Block Arc 6"/>
          <p:cNvSpPr/>
          <p:nvPr/>
        </p:nvSpPr>
        <p:spPr bwMode="auto">
          <a:xfrm rot="10800000">
            <a:off x="2707441" y="3402130"/>
            <a:ext cx="1155223" cy="1155223"/>
          </a:xfrm>
          <a:prstGeom prst="blockArc">
            <a:avLst>
              <a:gd name="adj1" fmla="val 10800000"/>
              <a:gd name="adj2" fmla="val 16200000"/>
              <a:gd name="adj3" fmla="val 27381"/>
            </a:avLst>
          </a:prstGeom>
          <a:solidFill>
            <a:srgbClr val="A8C0D5"/>
          </a:solidFill>
          <a:ln w="12700" cap="flat" cmpd="sng" algn="ctr">
            <a:solidFill>
              <a:srgbClr val="98B7D0"/>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8" name="Oval 27"/>
          <p:cNvSpPr/>
          <p:nvPr/>
        </p:nvSpPr>
        <p:spPr bwMode="auto">
          <a:xfrm>
            <a:off x="2660135" y="3009781"/>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60" name="Oval 59"/>
          <p:cNvSpPr/>
          <p:nvPr/>
        </p:nvSpPr>
        <p:spPr bwMode="auto">
          <a:xfrm>
            <a:off x="2670646" y="2988760"/>
            <a:ext cx="182880" cy="182880"/>
          </a:xfrm>
          <a:prstGeom prst="ellipse">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 name="TextBox 1">
            <a:extLst>
              <a:ext uri="{FF2B5EF4-FFF2-40B4-BE49-F238E27FC236}">
                <a16:creationId xmlns:a16="http://schemas.microsoft.com/office/drawing/2014/main" id="{7D2BEFB5-A0FA-4353-A348-CBD36F5DF03F}"/>
              </a:ext>
            </a:extLst>
          </p:cNvPr>
          <p:cNvSpPr txBox="1"/>
          <p:nvPr/>
        </p:nvSpPr>
        <p:spPr>
          <a:xfrm>
            <a:off x="281059" y="4136226"/>
            <a:ext cx="1485278" cy="523220"/>
          </a:xfrm>
          <a:prstGeom prst="rect">
            <a:avLst/>
          </a:prstGeom>
          <a:noFill/>
        </p:spPr>
        <p:txBody>
          <a:bodyPr wrap="none" rtlCol="0">
            <a:spAutoFit/>
          </a:bodyPr>
          <a:lstStyle/>
          <a:p>
            <a:r>
              <a:rPr lang="en-US" dirty="0"/>
              <a:t>To filters</a:t>
            </a:r>
          </a:p>
        </p:txBody>
      </p:sp>
      <p:cxnSp>
        <p:nvCxnSpPr>
          <p:cNvPr id="5" name="Straight Arrow Connector 4">
            <a:extLst>
              <a:ext uri="{FF2B5EF4-FFF2-40B4-BE49-F238E27FC236}">
                <a16:creationId xmlns:a16="http://schemas.microsoft.com/office/drawing/2014/main" id="{E3726D4C-E69F-49D1-B9EC-5A6246FD9F11}"/>
              </a:ext>
            </a:extLst>
          </p:cNvPr>
          <p:cNvCxnSpPr/>
          <p:nvPr/>
        </p:nvCxnSpPr>
        <p:spPr>
          <a:xfrm flipH="1">
            <a:off x="1828800" y="4397836"/>
            <a:ext cx="2254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8BE67A-808A-4F61-B1E6-C9C104059F89}"/>
              </a:ext>
            </a:extLst>
          </p:cNvPr>
          <p:cNvSpPr txBox="1"/>
          <p:nvPr/>
        </p:nvSpPr>
        <p:spPr>
          <a:xfrm>
            <a:off x="5117824" y="4418972"/>
            <a:ext cx="1141659" cy="400110"/>
          </a:xfrm>
          <a:prstGeom prst="rect">
            <a:avLst/>
          </a:prstGeom>
          <a:noFill/>
        </p:spPr>
        <p:txBody>
          <a:bodyPr wrap="none" rtlCol="0">
            <a:spAutoFit/>
          </a:bodyPr>
          <a:lstStyle/>
          <a:p>
            <a:r>
              <a:rPr lang="en-US" sz="2000" dirty="0"/>
              <a:t>floc filter</a:t>
            </a:r>
          </a:p>
        </p:txBody>
      </p:sp>
    </p:spTree>
    <p:extLst>
      <p:ext uri="{BB962C8B-B14F-4D97-AF65-F5344CB8AC3E}">
        <p14:creationId xmlns:p14="http://schemas.microsoft.com/office/powerpoint/2010/main" val="83142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2.77778E-6 2.22222E-6 C -0.00069 0.04791 -0.00902 0.2331 -0.00434 0.28796 C -0.00312 0.31736 0.00608 0.32986 0.02813 0.32986 C 0.05018 0.32986 0.54462 0.33264 0.64792 0.33588 L 0.64879 0.38634 C 0.64896 0.38541 0.64896 0.37014 0.64879 0.32986 L 0.64792 0.14491 L 0.60816 0.03449 L 0.60729 0.00324 C 0.60729 0.00347 0.21962 0.01134 0.13976 0.00879 C 0.12639 0.0081 0.14028 -0.00695 0.1283 -0.01158 C 0.11632 -0.01621 0.10747 0.00231 0.1066 0.02662 C 0.10573 0.05092 0.10747 0.12291 0.10209 0.15069 C 0.09532 0.17986 0.10209 0.19166 0.07396 0.19305 C 0.04584 0.19444 -0.16493 0.19213 -0.22778 0.1919 " pathEditMode="relative" rAng="0" ptsTypes="assAaSAAasssssa">
                                      <p:cBhvr>
                                        <p:cTn id="6" dur="10000" fill="hold"/>
                                        <p:tgtEl>
                                          <p:spTgt spid="28"/>
                                        </p:tgtEl>
                                        <p:attrNameLst>
                                          <p:attrName>ppt_x</p:attrName>
                                          <p:attrName>ppt_y</p:attrName>
                                        </p:attrNameLst>
                                      </p:cBhvr>
                                      <p:rCtr x="21059" y="18495"/>
                                    </p:animMotion>
                                  </p:childTnLst>
                                </p:cTn>
                              </p:par>
                              <p:par>
                                <p:cTn id="7" presetID="0" presetClass="path" presetSubtype="0" repeatCount="indefinite" fill="hold" grpId="0" nodeType="withEffect">
                                  <p:stCondLst>
                                    <p:cond delay="4000"/>
                                  </p:stCondLst>
                                  <p:childTnLst>
                                    <p:animMotion origin="layout" path="M 1.94444E-6 1.91302E-6 C -0.00087 0.04788 -0.01354 0.23294 -0.00556 0.2873 C 0.00226 0.33935 0.01996 0.32362 0.04757 0.32685 C 0.07743 0.32871 0.28003 0.33564 0.32778 0.34004 L 0.33038 0.39186 C 0.3309 0.39232 0.33142 0.38214 0.33142 0.34258 L 0.33038 0.15406 L 0.28351 0.03285 L 0.28351 0.00763 C 0.26094 0.00393 0.17517 0.01318 0.14757 0.01087 C 0.11996 0.00856 0.12569 -0.02915 0.11805 -0.00648 C 0.10226 0.00578 0.10156 0.12908 0.10156 0.14758 C 0.09357 0.18135 0.09288 0.19639 0.06996 0.19639 C 0.04705 0.19639 -0.16667 0.19361 -0.229 0.19292 " pathEditMode="relative" rAng="0" ptsTypes="attAaSAAaasssa">
                                      <p:cBhvr>
                                        <p:cTn id="8" dur="10000" fill="hold"/>
                                        <p:tgtEl>
                                          <p:spTgt spid="60"/>
                                        </p:tgtEl>
                                        <p:attrNameLst>
                                          <p:attrName>ppt_x</p:attrName>
                                          <p:attrName>ppt_y</p:attrName>
                                        </p:attrNameLst>
                                      </p:cBhvr>
                                      <p:rCtr x="5122" y="181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6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Roll Up Solution Scheme: Another failure mode</a:t>
            </a:r>
            <a:endParaRPr lang="en-US" dirty="0"/>
          </a:p>
        </p:txBody>
      </p:sp>
      <p:sp>
        <p:nvSpPr>
          <p:cNvPr id="3" name="Content Placeholder 2"/>
          <p:cNvSpPr>
            <a:spLocks noGrp="1"/>
          </p:cNvSpPr>
          <p:nvPr>
            <p:ph idx="1"/>
          </p:nvPr>
        </p:nvSpPr>
        <p:spPr>
          <a:xfrm>
            <a:off x="457200" y="1600200"/>
            <a:ext cx="6312586" cy="4525963"/>
          </a:xfrm>
        </p:spPr>
        <p:txBody>
          <a:bodyPr/>
          <a:lstStyle/>
          <a:p>
            <a:r>
              <a:rPr lang="en-US" sz="2800" dirty="0"/>
              <a:t>Find the velocity gradient next to the plate</a:t>
            </a:r>
          </a:p>
          <a:p>
            <a:r>
              <a:rPr lang="en-US" sz="2800" dirty="0"/>
              <a:t>Find the fluid velocity at the center of the floc</a:t>
            </a:r>
          </a:p>
          <a:p>
            <a:r>
              <a:rPr lang="en-US" sz="2800" dirty="0"/>
              <a:t>Find the terminal velocity of the floc down the plate (for the case of zero velocity fluid)</a:t>
            </a:r>
          </a:p>
          <a:p>
            <a:r>
              <a:rPr lang="en-US" sz="2800" dirty="0"/>
              <a:t>Set those two velocities equal for the critical case of no movement</a:t>
            </a:r>
          </a:p>
          <a:p>
            <a:endParaRPr lang="en-US" sz="2800" dirty="0"/>
          </a:p>
        </p:txBody>
      </p:sp>
      <p:cxnSp>
        <p:nvCxnSpPr>
          <p:cNvPr id="4" name="Straight Arrow Connector 3"/>
          <p:cNvCxnSpPr/>
          <p:nvPr/>
        </p:nvCxnSpPr>
        <p:spPr bwMode="auto">
          <a:xfrm rot="5400000" flipH="1" flipV="1">
            <a:off x="9467157" y="2331797"/>
            <a:ext cx="1559859" cy="537882"/>
          </a:xfrm>
          <a:prstGeom prst="straightConnector1">
            <a:avLst/>
          </a:prstGeom>
          <a:noFill/>
          <a:ln w="38100" cap="flat" cmpd="sng" algn="ctr">
            <a:solidFill>
              <a:schemeClr val="accent3"/>
            </a:solidFill>
            <a:prstDash val="solid"/>
            <a:round/>
            <a:headEnd type="none" w="lg" len="med"/>
            <a:tailEnd type="arrow"/>
          </a:ln>
          <a:effectLst/>
        </p:spPr>
      </p:cxnSp>
      <p:sp>
        <p:nvSpPr>
          <p:cNvPr id="5" name="Line 5"/>
          <p:cNvSpPr>
            <a:spLocks noChangeShapeType="1"/>
          </p:cNvSpPr>
          <p:nvPr/>
        </p:nvSpPr>
        <p:spPr bwMode="auto">
          <a:xfrm rot="1800000" flipV="1">
            <a:off x="8417072" y="1600466"/>
            <a:ext cx="0" cy="4286250"/>
          </a:xfrm>
          <a:prstGeom prst="line">
            <a:avLst/>
          </a:prstGeom>
          <a:noFill/>
          <a:ln w="152400">
            <a:solidFill>
              <a:srgbClr val="663300">
                <a:alpha val="32941"/>
              </a:srgbClr>
            </a:solidFill>
            <a:round/>
            <a:headEnd type="none" w="lg" len="med"/>
            <a:tailEnd type="none" w="lg" len="med"/>
          </a:ln>
          <a:effectLst/>
        </p:spPr>
        <p:txBody>
          <a:bodyPr anchor="ctr">
            <a:spAutoFit/>
          </a:bodyPr>
          <a:lstStyle/>
          <a:p>
            <a:endParaRPr lang="en-US"/>
          </a:p>
        </p:txBody>
      </p:sp>
      <p:sp>
        <p:nvSpPr>
          <p:cNvPr id="6" name="Line 6"/>
          <p:cNvSpPr>
            <a:spLocks noChangeShapeType="1"/>
          </p:cNvSpPr>
          <p:nvPr/>
        </p:nvSpPr>
        <p:spPr bwMode="auto">
          <a:xfrm rot="1800000" flipV="1">
            <a:off x="9864872" y="1600466"/>
            <a:ext cx="0" cy="4286250"/>
          </a:xfrm>
          <a:prstGeom prst="line">
            <a:avLst/>
          </a:prstGeom>
          <a:noFill/>
          <a:ln w="152400">
            <a:solidFill>
              <a:srgbClr val="663300">
                <a:alpha val="32941"/>
              </a:srgbClr>
            </a:solidFill>
            <a:round/>
            <a:headEnd type="none" w="lg" len="med"/>
            <a:tailEnd type="none" w="lg" len="med"/>
          </a:ln>
          <a:effectLst/>
        </p:spPr>
        <p:txBody>
          <a:bodyPr wrap="none" anchor="ctr">
            <a:spAutoFit/>
          </a:bodyPr>
          <a:lstStyle/>
          <a:p>
            <a:endParaRPr lang="en-US"/>
          </a:p>
        </p:txBody>
      </p:sp>
      <p:sp>
        <p:nvSpPr>
          <p:cNvPr id="7" name="Freeform 48"/>
          <p:cNvSpPr>
            <a:spLocks/>
          </p:cNvSpPr>
          <p:nvPr/>
        </p:nvSpPr>
        <p:spPr bwMode="auto">
          <a:xfrm>
            <a:off x="9353042" y="1731161"/>
            <a:ext cx="1077181" cy="1503287"/>
          </a:xfrm>
          <a:custGeom>
            <a:avLst/>
            <a:gdLst/>
            <a:ahLst/>
            <a:cxnLst>
              <a:cxn ang="0">
                <a:pos x="0" y="1550"/>
              </a:cxn>
              <a:cxn ang="0">
                <a:pos x="48" y="1399"/>
              </a:cxn>
              <a:cxn ang="0">
                <a:pos x="97" y="1255"/>
              </a:cxn>
              <a:cxn ang="0">
                <a:pos x="145" y="1120"/>
              </a:cxn>
              <a:cxn ang="0">
                <a:pos x="193" y="992"/>
              </a:cxn>
              <a:cxn ang="0">
                <a:pos x="241" y="872"/>
              </a:cxn>
              <a:cxn ang="0">
                <a:pos x="290" y="759"/>
              </a:cxn>
              <a:cxn ang="0">
                <a:pos x="338" y="655"/>
              </a:cxn>
              <a:cxn ang="0">
                <a:pos x="386" y="558"/>
              </a:cxn>
              <a:cxn ang="0">
                <a:pos x="434" y="469"/>
              </a:cxn>
              <a:cxn ang="0">
                <a:pos x="483" y="387"/>
              </a:cxn>
              <a:cxn ang="0">
                <a:pos x="531" y="314"/>
              </a:cxn>
              <a:cxn ang="0">
                <a:pos x="579" y="248"/>
              </a:cxn>
              <a:cxn ang="0">
                <a:pos x="628" y="190"/>
              </a:cxn>
              <a:cxn ang="0">
                <a:pos x="676" y="139"/>
              </a:cxn>
              <a:cxn ang="0">
                <a:pos x="724" y="97"/>
              </a:cxn>
              <a:cxn ang="0">
                <a:pos x="772" y="62"/>
              </a:cxn>
              <a:cxn ang="0">
                <a:pos x="821" y="35"/>
              </a:cxn>
              <a:cxn ang="0">
                <a:pos x="869" y="15"/>
              </a:cxn>
              <a:cxn ang="0">
                <a:pos x="917" y="4"/>
              </a:cxn>
              <a:cxn ang="0">
                <a:pos x="966" y="0"/>
              </a:cxn>
              <a:cxn ang="0">
                <a:pos x="1014" y="4"/>
              </a:cxn>
              <a:cxn ang="0">
                <a:pos x="1062" y="16"/>
              </a:cxn>
              <a:cxn ang="0">
                <a:pos x="1110" y="35"/>
              </a:cxn>
              <a:cxn ang="0">
                <a:pos x="1159" y="62"/>
              </a:cxn>
              <a:cxn ang="0">
                <a:pos x="1207" y="97"/>
              </a:cxn>
              <a:cxn ang="0">
                <a:pos x="1255" y="140"/>
              </a:cxn>
              <a:cxn ang="0">
                <a:pos x="1303" y="190"/>
              </a:cxn>
              <a:cxn ang="0">
                <a:pos x="1352" y="248"/>
              </a:cxn>
              <a:cxn ang="0">
                <a:pos x="1400" y="314"/>
              </a:cxn>
              <a:cxn ang="0">
                <a:pos x="1448" y="388"/>
              </a:cxn>
              <a:cxn ang="0">
                <a:pos x="1497" y="469"/>
              </a:cxn>
              <a:cxn ang="0">
                <a:pos x="1545" y="558"/>
              </a:cxn>
              <a:cxn ang="0">
                <a:pos x="1593" y="655"/>
              </a:cxn>
              <a:cxn ang="0">
                <a:pos x="1641" y="760"/>
              </a:cxn>
              <a:cxn ang="0">
                <a:pos x="1690" y="872"/>
              </a:cxn>
              <a:cxn ang="0">
                <a:pos x="1738" y="992"/>
              </a:cxn>
              <a:cxn ang="0">
                <a:pos x="1786" y="1120"/>
              </a:cxn>
              <a:cxn ang="0">
                <a:pos x="1834" y="1256"/>
              </a:cxn>
              <a:cxn ang="0">
                <a:pos x="1883" y="1399"/>
              </a:cxn>
              <a:cxn ang="0">
                <a:pos x="1931" y="1550"/>
              </a:cxn>
            </a:cxnLst>
            <a:rect l="0" t="0" r="r" b="b"/>
            <a:pathLst>
              <a:path w="1931" h="1550">
                <a:moveTo>
                  <a:pt x="0" y="1550"/>
                </a:moveTo>
                <a:lnTo>
                  <a:pt x="48" y="1399"/>
                </a:lnTo>
                <a:lnTo>
                  <a:pt x="97" y="1255"/>
                </a:lnTo>
                <a:lnTo>
                  <a:pt x="145" y="1120"/>
                </a:lnTo>
                <a:lnTo>
                  <a:pt x="193" y="992"/>
                </a:lnTo>
                <a:lnTo>
                  <a:pt x="241" y="872"/>
                </a:lnTo>
                <a:lnTo>
                  <a:pt x="290" y="759"/>
                </a:lnTo>
                <a:lnTo>
                  <a:pt x="338" y="655"/>
                </a:lnTo>
                <a:lnTo>
                  <a:pt x="386" y="558"/>
                </a:lnTo>
                <a:lnTo>
                  <a:pt x="434" y="469"/>
                </a:lnTo>
                <a:lnTo>
                  <a:pt x="483" y="387"/>
                </a:lnTo>
                <a:lnTo>
                  <a:pt x="531" y="314"/>
                </a:lnTo>
                <a:lnTo>
                  <a:pt x="579" y="248"/>
                </a:lnTo>
                <a:lnTo>
                  <a:pt x="628" y="190"/>
                </a:lnTo>
                <a:lnTo>
                  <a:pt x="676" y="139"/>
                </a:lnTo>
                <a:lnTo>
                  <a:pt x="724" y="97"/>
                </a:lnTo>
                <a:lnTo>
                  <a:pt x="772" y="62"/>
                </a:lnTo>
                <a:lnTo>
                  <a:pt x="821" y="35"/>
                </a:lnTo>
                <a:lnTo>
                  <a:pt x="869" y="15"/>
                </a:lnTo>
                <a:lnTo>
                  <a:pt x="917" y="4"/>
                </a:lnTo>
                <a:lnTo>
                  <a:pt x="966" y="0"/>
                </a:lnTo>
                <a:lnTo>
                  <a:pt x="1014" y="4"/>
                </a:lnTo>
                <a:lnTo>
                  <a:pt x="1062" y="16"/>
                </a:lnTo>
                <a:lnTo>
                  <a:pt x="1110" y="35"/>
                </a:lnTo>
                <a:lnTo>
                  <a:pt x="1159" y="62"/>
                </a:lnTo>
                <a:lnTo>
                  <a:pt x="1207" y="97"/>
                </a:lnTo>
                <a:lnTo>
                  <a:pt x="1255" y="140"/>
                </a:lnTo>
                <a:lnTo>
                  <a:pt x="1303" y="190"/>
                </a:lnTo>
                <a:lnTo>
                  <a:pt x="1352" y="248"/>
                </a:lnTo>
                <a:lnTo>
                  <a:pt x="1400" y="314"/>
                </a:lnTo>
                <a:lnTo>
                  <a:pt x="1448" y="388"/>
                </a:lnTo>
                <a:lnTo>
                  <a:pt x="1497" y="469"/>
                </a:lnTo>
                <a:lnTo>
                  <a:pt x="1545" y="558"/>
                </a:lnTo>
                <a:lnTo>
                  <a:pt x="1593" y="655"/>
                </a:lnTo>
                <a:lnTo>
                  <a:pt x="1641" y="760"/>
                </a:lnTo>
                <a:lnTo>
                  <a:pt x="1690" y="872"/>
                </a:lnTo>
                <a:lnTo>
                  <a:pt x="1738" y="992"/>
                </a:lnTo>
                <a:lnTo>
                  <a:pt x="1786" y="1120"/>
                </a:lnTo>
                <a:lnTo>
                  <a:pt x="1834" y="1256"/>
                </a:lnTo>
                <a:lnTo>
                  <a:pt x="1883" y="1399"/>
                </a:lnTo>
                <a:lnTo>
                  <a:pt x="1931" y="1550"/>
                </a:lnTo>
              </a:path>
            </a:pathLst>
          </a:custGeom>
          <a:noFill/>
          <a:ln w="38100" cap="rnd">
            <a:solidFill>
              <a:schemeClr val="accent1"/>
            </a:solidFill>
            <a:prstDash val="solid"/>
            <a:round/>
            <a:headEnd/>
            <a:tailEnd/>
          </a:ln>
          <a:scene3d>
            <a:camera prst="orthographicFront">
              <a:rot lat="0" lon="0" rev="19800000"/>
            </a:camera>
            <a:lightRig rig="threePt" dir="t"/>
          </a:scene3d>
        </p:spPr>
        <p:txBody>
          <a:bodyPr vert="horz" wrap="square" lIns="91440" tIns="45720" rIns="91440" bIns="45720" numCol="1" anchor="t" anchorCtr="0" compatLnSpc="1">
            <a:prstTxWarp prst="textNoShape">
              <a:avLst/>
            </a:prstTxWarp>
          </a:bodyPr>
          <a:lstStyle/>
          <a:p>
            <a:endParaRPr lang="en-US"/>
          </a:p>
        </p:txBody>
      </p:sp>
      <p:sp>
        <p:nvSpPr>
          <p:cNvPr id="8" name="TextBox 7"/>
          <p:cNvSpPr txBox="1"/>
          <p:nvPr/>
        </p:nvSpPr>
        <p:spPr>
          <a:xfrm>
            <a:off x="10458963" y="2716590"/>
            <a:ext cx="410690" cy="523220"/>
          </a:xfrm>
          <a:prstGeom prst="rect">
            <a:avLst/>
          </a:prstGeom>
          <a:noFill/>
        </p:spPr>
        <p:txBody>
          <a:bodyPr wrap="none" rtlCol="0">
            <a:spAutoFit/>
          </a:bodyPr>
          <a:lstStyle/>
          <a:p>
            <a:r>
              <a:rPr lang="en-US" dirty="0">
                <a:latin typeface="Symbol" pitchFamily="18" charset="2"/>
              </a:rPr>
              <a:t>a</a:t>
            </a:r>
          </a:p>
        </p:txBody>
      </p:sp>
      <p:sp>
        <p:nvSpPr>
          <p:cNvPr id="9" name="Freeform 8"/>
          <p:cNvSpPr/>
          <p:nvPr/>
        </p:nvSpPr>
        <p:spPr bwMode="auto">
          <a:xfrm>
            <a:off x="7961085" y="4483328"/>
            <a:ext cx="1066809" cy="806825"/>
          </a:xfrm>
          <a:custGeom>
            <a:avLst/>
            <a:gdLst>
              <a:gd name="connsiteX0" fmla="*/ 0 w 1102659"/>
              <a:gd name="connsiteY0" fmla="*/ 1246094 h 1246094"/>
              <a:gd name="connsiteX1" fmla="*/ 8965 w 1102659"/>
              <a:gd name="connsiteY1" fmla="*/ 0 h 1246094"/>
              <a:gd name="connsiteX2" fmla="*/ 1093694 w 1102659"/>
              <a:gd name="connsiteY2" fmla="*/ 0 h 1246094"/>
              <a:gd name="connsiteX3" fmla="*/ 1102659 w 1102659"/>
              <a:gd name="connsiteY3" fmla="*/ 1237129 h 1246094"/>
            </a:gdLst>
            <a:ahLst/>
            <a:cxnLst>
              <a:cxn ang="0">
                <a:pos x="connsiteX0" y="connsiteY0"/>
              </a:cxn>
              <a:cxn ang="0">
                <a:pos x="connsiteX1" y="connsiteY1"/>
              </a:cxn>
              <a:cxn ang="0">
                <a:pos x="connsiteX2" y="connsiteY2"/>
              </a:cxn>
              <a:cxn ang="0">
                <a:pos x="connsiteX3" y="connsiteY3"/>
              </a:cxn>
            </a:cxnLst>
            <a:rect l="l" t="t" r="r" b="b"/>
            <a:pathLst>
              <a:path w="1102659" h="1246094">
                <a:moveTo>
                  <a:pt x="0" y="1246094"/>
                </a:moveTo>
                <a:cubicBezTo>
                  <a:pt x="2988" y="830729"/>
                  <a:pt x="5977" y="415365"/>
                  <a:pt x="8965" y="0"/>
                </a:cubicBezTo>
                <a:lnTo>
                  <a:pt x="1093694" y="0"/>
                </a:lnTo>
                <a:cubicBezTo>
                  <a:pt x="1096682" y="412376"/>
                  <a:pt x="1099671" y="824753"/>
                  <a:pt x="1102659" y="1237129"/>
                </a:cubicBezTo>
              </a:path>
            </a:pathLst>
          </a:custGeom>
          <a:noFill/>
          <a:ln w="38100" cap="flat" cmpd="sng" algn="ctr">
            <a:solidFill>
              <a:schemeClr val="accent1"/>
            </a:solidFill>
            <a:prstDash val="solid"/>
            <a:round/>
            <a:headEnd type="none" w="lg" len="med"/>
            <a:tailEnd type="none" w="lg" len="med"/>
          </a:ln>
          <a:effectLst/>
          <a:scene3d>
            <a:camera prst="orthographicFront">
              <a:rot lat="0" lon="0" rev="19799999"/>
            </a:camera>
            <a:lightRig rig="threePt" dir="t"/>
          </a:scene3d>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5400000" flipH="1" flipV="1">
            <a:off x="7838088" y="4511161"/>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1" name="Straight Arrow Connector 10"/>
          <p:cNvCxnSpPr/>
          <p:nvPr/>
        </p:nvCxnSpPr>
        <p:spPr bwMode="auto">
          <a:xfrm rot="5400000" flipH="1" flipV="1">
            <a:off x="8017383" y="4609773"/>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2" name="Straight Arrow Connector 11"/>
          <p:cNvCxnSpPr/>
          <p:nvPr/>
        </p:nvCxnSpPr>
        <p:spPr bwMode="auto">
          <a:xfrm rot="5400000" flipH="1" flipV="1">
            <a:off x="8187713" y="4708385"/>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3" name="Straight Arrow Connector 12"/>
          <p:cNvCxnSpPr/>
          <p:nvPr/>
        </p:nvCxnSpPr>
        <p:spPr bwMode="auto">
          <a:xfrm rot="5400000" flipH="1" flipV="1">
            <a:off x="8384937" y="4824926"/>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15" name="Straight Arrow Connector 14"/>
          <p:cNvCxnSpPr/>
          <p:nvPr/>
        </p:nvCxnSpPr>
        <p:spPr bwMode="auto">
          <a:xfrm rot="5400000" flipH="1" flipV="1">
            <a:off x="9772738" y="2962535"/>
            <a:ext cx="468036" cy="260648"/>
          </a:xfrm>
          <a:prstGeom prst="straightConnector1">
            <a:avLst/>
          </a:prstGeom>
          <a:noFill/>
          <a:ln w="25400" cap="flat" cmpd="sng" algn="ctr">
            <a:solidFill>
              <a:schemeClr val="accent2"/>
            </a:solidFill>
            <a:prstDash val="solid"/>
            <a:round/>
            <a:headEnd type="none" w="lg" len="med"/>
            <a:tailEnd type="arrow"/>
          </a:ln>
          <a:effectLst/>
        </p:spPr>
      </p:cxnSp>
      <p:grpSp>
        <p:nvGrpSpPr>
          <p:cNvPr id="25" name="Group 24"/>
          <p:cNvGrpSpPr/>
          <p:nvPr/>
        </p:nvGrpSpPr>
        <p:grpSpPr>
          <a:xfrm>
            <a:off x="8993452" y="3297012"/>
            <a:ext cx="1108749" cy="1620215"/>
            <a:chOff x="1767453" y="3358792"/>
            <a:chExt cx="1108749" cy="1620215"/>
          </a:xfrm>
        </p:grpSpPr>
        <p:pic>
          <p:nvPicPr>
            <p:cNvPr id="26" name="Picture 56"/>
            <p:cNvPicPr>
              <a:picLocks noChangeAspect="1" noChangeArrowheads="1"/>
            </p:cNvPicPr>
            <p:nvPr/>
          </p:nvPicPr>
          <p:blipFill>
            <a:blip r:embed="rId7" cstate="print">
              <a:lum bright="-22000" contrast="54000"/>
              <a:extLst>
                <a:ext uri="{28A0092B-C50C-407E-A947-70E740481C1C}">
                  <a14:useLocalDpi xmlns:a14="http://schemas.microsoft.com/office/drawing/2010/main" val="0"/>
                </a:ext>
              </a:extLst>
            </a:blip>
            <a:srcRect/>
            <a:stretch>
              <a:fillRect/>
            </a:stretch>
          </p:blipFill>
          <p:spPr bwMode="auto">
            <a:xfrm>
              <a:off x="2403732" y="3451063"/>
              <a:ext cx="319637" cy="319637"/>
            </a:xfrm>
            <a:prstGeom prst="rect">
              <a:avLst/>
            </a:prstGeom>
            <a:noFill/>
            <a:ln w="9525">
              <a:noFill/>
              <a:miter lim="800000"/>
              <a:headEnd/>
              <a:tailEnd/>
            </a:ln>
            <a:effectLst/>
          </p:spPr>
        </p:pic>
        <p:cxnSp>
          <p:nvCxnSpPr>
            <p:cNvPr id="27" name="Straight Arrow Connector 26"/>
            <p:cNvCxnSpPr/>
            <p:nvPr/>
          </p:nvCxnSpPr>
          <p:spPr bwMode="auto">
            <a:xfrm rot="16200000" flipH="1">
              <a:off x="1883703" y="4297602"/>
              <a:ext cx="1354016" cy="8793"/>
            </a:xfrm>
            <a:prstGeom prst="straightConnector1">
              <a:avLst/>
            </a:prstGeom>
            <a:noFill/>
            <a:ln w="25400" cap="flat" cmpd="sng" algn="ctr">
              <a:solidFill>
                <a:schemeClr val="accent1"/>
              </a:solidFill>
              <a:prstDash val="solid"/>
              <a:round/>
              <a:headEnd type="none" w="lg" len="med"/>
              <a:tailEnd type="arrow"/>
            </a:ln>
            <a:effectLst/>
          </p:spPr>
        </p:cxnSp>
        <p:cxnSp>
          <p:nvCxnSpPr>
            <p:cNvPr id="28" name="Straight Arrow Connector 27"/>
            <p:cNvCxnSpPr/>
            <p:nvPr/>
          </p:nvCxnSpPr>
          <p:spPr bwMode="auto">
            <a:xfrm>
              <a:off x="1976024" y="4652658"/>
              <a:ext cx="609598" cy="311696"/>
            </a:xfrm>
            <a:prstGeom prst="straightConnector1">
              <a:avLst/>
            </a:prstGeom>
            <a:noFill/>
            <a:ln w="25400" cap="flat" cmpd="sng" algn="ctr">
              <a:solidFill>
                <a:schemeClr val="accent1"/>
              </a:solidFill>
              <a:prstDash val="solid"/>
              <a:round/>
              <a:headEnd type="none" w="lg" len="med"/>
              <a:tailEnd type="arrow"/>
            </a:ln>
            <a:effectLst/>
          </p:spPr>
        </p:cxnSp>
        <p:cxnSp>
          <p:nvCxnSpPr>
            <p:cNvPr id="29" name="Straight Arrow Connector 28"/>
            <p:cNvCxnSpPr/>
            <p:nvPr/>
          </p:nvCxnSpPr>
          <p:spPr bwMode="auto">
            <a:xfrm rot="5400000">
              <a:off x="1753578" y="3859744"/>
              <a:ext cx="1019908" cy="567987"/>
            </a:xfrm>
            <a:prstGeom prst="straightConnector1">
              <a:avLst/>
            </a:prstGeom>
            <a:noFill/>
            <a:ln w="25400" cap="flat" cmpd="sng" algn="ctr">
              <a:solidFill>
                <a:schemeClr val="accent1"/>
              </a:solidFill>
              <a:prstDash val="solid"/>
              <a:round/>
              <a:headEnd type="none" w="lg" len="med"/>
              <a:tailEnd type="arrow"/>
            </a:ln>
            <a:effectLst/>
          </p:spPr>
        </p:cxnSp>
        <p:sp>
          <p:nvSpPr>
            <p:cNvPr id="30" name="TextBox 29"/>
            <p:cNvSpPr txBox="1"/>
            <p:nvPr/>
          </p:nvSpPr>
          <p:spPr>
            <a:xfrm rot="17953162">
              <a:off x="1404533" y="3721712"/>
              <a:ext cx="1249060" cy="523220"/>
            </a:xfrm>
            <a:prstGeom prst="rect">
              <a:avLst/>
            </a:prstGeom>
            <a:noFill/>
          </p:spPr>
          <p:txBody>
            <a:bodyPr wrap="none" rtlCol="0">
              <a:spAutoFit/>
            </a:bodyPr>
            <a:lstStyle/>
            <a:p>
              <a:r>
                <a:rPr lang="en-US" dirty="0" err="1">
                  <a:latin typeface="+mj-lt"/>
                </a:rPr>
                <a:t>gsin</a:t>
              </a:r>
              <a:r>
                <a:rPr lang="en-US" dirty="0">
                  <a:latin typeface="Symbol" pitchFamily="18" charset="2"/>
                </a:rPr>
                <a:t>(a)</a:t>
              </a:r>
            </a:p>
          </p:txBody>
        </p:sp>
        <p:sp>
          <p:nvSpPr>
            <p:cNvPr id="31" name="TextBox 30"/>
            <p:cNvSpPr txBox="1"/>
            <p:nvPr/>
          </p:nvSpPr>
          <p:spPr>
            <a:xfrm>
              <a:off x="2512000" y="4045817"/>
              <a:ext cx="364202" cy="523220"/>
            </a:xfrm>
            <a:prstGeom prst="rect">
              <a:avLst/>
            </a:prstGeom>
            <a:noFill/>
          </p:spPr>
          <p:txBody>
            <a:bodyPr wrap="none" rtlCol="0">
              <a:spAutoFit/>
            </a:bodyPr>
            <a:lstStyle/>
            <a:p>
              <a:r>
                <a:rPr lang="en-US" dirty="0"/>
                <a:t>g</a:t>
              </a:r>
            </a:p>
          </p:txBody>
        </p:sp>
        <p:sp>
          <p:nvSpPr>
            <p:cNvPr id="32" name="TextBox 31"/>
            <p:cNvSpPr txBox="1"/>
            <p:nvPr/>
          </p:nvSpPr>
          <p:spPr>
            <a:xfrm>
              <a:off x="2309600" y="4580278"/>
              <a:ext cx="330540" cy="369332"/>
            </a:xfrm>
            <a:prstGeom prst="rect">
              <a:avLst/>
            </a:prstGeom>
            <a:noFill/>
          </p:spPr>
          <p:txBody>
            <a:bodyPr wrap="none" rtlCol="0">
              <a:spAutoFit/>
            </a:bodyPr>
            <a:lstStyle/>
            <a:p>
              <a:r>
                <a:rPr lang="en-US" sz="1800" dirty="0">
                  <a:latin typeface="Symbol" pitchFamily="18" charset="2"/>
                </a:rPr>
                <a:t>a</a:t>
              </a:r>
            </a:p>
          </p:txBody>
        </p:sp>
      </p:grpSp>
      <p:grpSp>
        <p:nvGrpSpPr>
          <p:cNvPr id="17" name="Group 16"/>
          <p:cNvGrpSpPr/>
          <p:nvPr/>
        </p:nvGrpSpPr>
        <p:grpSpPr>
          <a:xfrm>
            <a:off x="7581293" y="5723532"/>
            <a:ext cx="399290" cy="751051"/>
            <a:chOff x="355294" y="5785312"/>
            <a:chExt cx="399290" cy="751051"/>
          </a:xfrm>
        </p:grpSpPr>
        <p:cxnSp>
          <p:nvCxnSpPr>
            <p:cNvPr id="19" name="Straight Arrow Connector 18"/>
            <p:cNvCxnSpPr/>
            <p:nvPr/>
          </p:nvCxnSpPr>
          <p:spPr bwMode="auto">
            <a:xfrm rot="5400000" flipH="1" flipV="1">
              <a:off x="217645" y="5935577"/>
              <a:ext cx="678239" cy="377710"/>
            </a:xfrm>
            <a:prstGeom prst="straightConnector1">
              <a:avLst/>
            </a:prstGeom>
            <a:noFill/>
            <a:ln w="25400" cap="flat" cmpd="sng" algn="ctr">
              <a:solidFill>
                <a:schemeClr val="accent1"/>
              </a:solidFill>
              <a:prstDash val="solid"/>
              <a:round/>
              <a:headEnd type="none" w="lg" len="med"/>
              <a:tailEnd type="arrow"/>
            </a:ln>
            <a:effectLst/>
          </p:spPr>
        </p:cxnSp>
        <p:cxnSp>
          <p:nvCxnSpPr>
            <p:cNvPr id="20" name="Straight Arrow Connector 19"/>
            <p:cNvCxnSpPr/>
            <p:nvPr/>
          </p:nvCxnSpPr>
          <p:spPr bwMode="auto">
            <a:xfrm rot="5400000" flipH="1" flipV="1">
              <a:off x="397536" y="6133396"/>
              <a:ext cx="678239" cy="0"/>
            </a:xfrm>
            <a:prstGeom prst="straightConnector1">
              <a:avLst/>
            </a:prstGeom>
            <a:noFill/>
            <a:ln w="25400" cap="flat" cmpd="sng" algn="ctr">
              <a:solidFill>
                <a:schemeClr val="accent1"/>
              </a:solidFill>
              <a:prstDash val="solid"/>
              <a:round/>
              <a:headEnd type="none" w="lg" len="med"/>
              <a:tailEnd type="arrow"/>
            </a:ln>
            <a:effectLst/>
          </p:spPr>
        </p:cxnSp>
        <p:cxnSp>
          <p:nvCxnSpPr>
            <p:cNvPr id="21" name="Straight Arrow Connector 20"/>
            <p:cNvCxnSpPr/>
            <p:nvPr/>
          </p:nvCxnSpPr>
          <p:spPr bwMode="auto">
            <a:xfrm rot="5400000" flipH="1" flipV="1">
              <a:off x="565729" y="6277775"/>
              <a:ext cx="0" cy="377710"/>
            </a:xfrm>
            <a:prstGeom prst="straightConnector1">
              <a:avLst/>
            </a:prstGeom>
            <a:noFill/>
            <a:ln w="25400" cap="flat" cmpd="sng" algn="ctr">
              <a:solidFill>
                <a:schemeClr val="accent1"/>
              </a:solidFill>
              <a:prstDash val="solid"/>
              <a:round/>
              <a:headEnd type="none" w="lg" len="med"/>
              <a:tailEnd type="arrow"/>
            </a:ln>
            <a:effectLst/>
          </p:spPr>
        </p:cxnSp>
        <p:sp>
          <p:nvSpPr>
            <p:cNvPr id="24" name="TextBox 23"/>
            <p:cNvSpPr txBox="1"/>
            <p:nvPr/>
          </p:nvSpPr>
          <p:spPr>
            <a:xfrm>
              <a:off x="355294" y="6167031"/>
              <a:ext cx="330540" cy="369332"/>
            </a:xfrm>
            <a:prstGeom prst="rect">
              <a:avLst/>
            </a:prstGeom>
            <a:noFill/>
          </p:spPr>
          <p:txBody>
            <a:bodyPr wrap="none" rtlCol="0">
              <a:spAutoFit/>
            </a:bodyPr>
            <a:lstStyle/>
            <a:p>
              <a:r>
                <a:rPr lang="en-US" sz="1800" dirty="0">
                  <a:latin typeface="Symbol" pitchFamily="18" charset="2"/>
                </a:rPr>
                <a:t>a</a:t>
              </a:r>
            </a:p>
          </p:txBody>
        </p:sp>
      </p:grpSp>
      <p:pic>
        <p:nvPicPr>
          <p:cNvPr id="51" name="Picture 50"/>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9017652" y="5849363"/>
            <a:ext cx="1414095" cy="496762"/>
          </a:xfrm>
          <a:prstGeom prst="rect">
            <a:avLst/>
          </a:prstGeom>
        </p:spPr>
      </p:pic>
      <p:grpSp>
        <p:nvGrpSpPr>
          <p:cNvPr id="50" name="Group 49"/>
          <p:cNvGrpSpPr/>
          <p:nvPr/>
        </p:nvGrpSpPr>
        <p:grpSpPr>
          <a:xfrm>
            <a:off x="7024836" y="6003200"/>
            <a:ext cx="1593314" cy="200713"/>
            <a:chOff x="5121608" y="6045730"/>
            <a:chExt cx="1593314" cy="200713"/>
          </a:xfrm>
        </p:grpSpPr>
        <p:pic>
          <p:nvPicPr>
            <p:cNvPr id="49" name="Picture 48"/>
            <p:cNvPicPr>
              <a:picLocks noChangeAspect="1"/>
            </p:cNvPicPr>
            <p:nvPr>
              <p:custDataLst>
                <p:tags r:id="rId4"/>
              </p:custDataLst>
            </p:nvPr>
          </p:nvPicPr>
          <p:blipFill>
            <a:blip r:embed="rId9" cstate="print">
              <a:extLst>
                <a:ext uri="{28A0092B-C50C-407E-A947-70E740481C1C}">
                  <a14:useLocalDpi xmlns:a14="http://schemas.microsoft.com/office/drawing/2010/main" val="0"/>
                </a:ext>
              </a:extLst>
            </a:blip>
            <a:stretch>
              <a:fillRect/>
            </a:stretch>
          </p:blipFill>
          <p:spPr>
            <a:xfrm>
              <a:off x="6119212" y="6045730"/>
              <a:ext cx="595710" cy="196250"/>
            </a:xfrm>
            <a:prstGeom prst="rect">
              <a:avLst/>
            </a:prstGeom>
            <a:solidFill>
              <a:schemeClr val="bg1"/>
            </a:solidFill>
          </p:spPr>
        </p:pic>
        <p:pic>
          <p:nvPicPr>
            <p:cNvPr id="46" name="Picture 45"/>
            <p:cNvPicPr>
              <a:picLocks noChangeAspect="1"/>
            </p:cNvPicPr>
            <p:nvPr>
              <p:custDataLst>
                <p:tags r:id="rId5"/>
              </p:custDataLst>
            </p:nvPr>
          </p:nvPicPr>
          <p:blipFill>
            <a:blip r:embed="rId10" cstate="print">
              <a:extLst>
                <a:ext uri="{28A0092B-C50C-407E-A947-70E740481C1C}">
                  <a14:useLocalDpi xmlns:a14="http://schemas.microsoft.com/office/drawing/2010/main" val="0"/>
                </a:ext>
              </a:extLst>
            </a:blip>
            <a:stretch>
              <a:fillRect/>
            </a:stretch>
          </p:blipFill>
          <p:spPr>
            <a:xfrm>
              <a:off x="5121608" y="6050192"/>
              <a:ext cx="627722" cy="196251"/>
            </a:xfrm>
            <a:prstGeom prst="rect">
              <a:avLst/>
            </a:prstGeom>
            <a:solidFill>
              <a:schemeClr val="bg1"/>
            </a:solidFill>
          </p:spPr>
        </p:pic>
      </p:grpSp>
      <p:pic>
        <p:nvPicPr>
          <p:cNvPr id="55" name="Picture 54"/>
          <p:cNvPicPr>
            <a:picLocks noChangeAspect="1"/>
          </p:cNvPicPr>
          <p:nvPr>
            <p:custDataLst>
              <p:tags r:id="rId2"/>
            </p:custDataLst>
          </p:nvPr>
        </p:nvPicPr>
        <p:blipFill>
          <a:blip r:embed="rId10" cstate="print">
            <a:extLst>
              <a:ext uri="{28A0092B-C50C-407E-A947-70E740481C1C}">
                <a14:useLocalDpi xmlns:a14="http://schemas.microsoft.com/office/drawing/2010/main" val="0"/>
              </a:ext>
            </a:extLst>
          </a:blip>
          <a:stretch>
            <a:fillRect/>
          </a:stretch>
        </p:blipFill>
        <p:spPr>
          <a:xfrm>
            <a:off x="8151442" y="4819101"/>
            <a:ext cx="627722" cy="196251"/>
          </a:xfrm>
          <a:prstGeom prst="rect">
            <a:avLst/>
          </a:prstGeom>
          <a:solidFill>
            <a:schemeClr val="bg1"/>
          </a:solidFill>
        </p:spPr>
      </p:pic>
      <p:pic>
        <p:nvPicPr>
          <p:cNvPr id="57" name="Picture 56"/>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tretch>
            <a:fillRect/>
          </a:stretch>
        </p:blipFill>
        <p:spPr>
          <a:xfrm>
            <a:off x="9306333" y="3033702"/>
            <a:ext cx="627722" cy="161455"/>
          </a:xfrm>
          <a:prstGeom prst="rect">
            <a:avLst/>
          </a:prstGeom>
          <a:solidFill>
            <a:schemeClr val="bg1"/>
          </a:solidFill>
        </p:spPr>
      </p:pic>
      <p:pic>
        <p:nvPicPr>
          <p:cNvPr id="34" name="Picture 33">
            <a:extLst>
              <a:ext uri="{FF2B5EF4-FFF2-40B4-BE49-F238E27FC236}">
                <a16:creationId xmlns:a16="http://schemas.microsoft.com/office/drawing/2014/main" id="{E6B98563-F9F7-4042-B4F2-7B79B1CA2FF4}"/>
              </a:ext>
            </a:extLst>
          </p:cNvPr>
          <p:cNvPicPr>
            <a:picLocks noChangeAspect="1"/>
          </p:cNvPicPr>
          <p:nvPr/>
        </p:nvPicPr>
        <p:blipFill>
          <a:blip r:embed="rId12"/>
          <a:stretch>
            <a:fillRect/>
          </a:stretch>
        </p:blipFill>
        <p:spPr>
          <a:xfrm>
            <a:off x="10305618" y="0"/>
            <a:ext cx="1886382" cy="137160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Minimum Plate Settler Spacing</a:t>
            </a:r>
          </a:p>
        </p:txBody>
      </p:sp>
      <p:pic>
        <p:nvPicPr>
          <p:cNvPr id="1836034" name="Picture 2">
            <a:extLst>
              <a:ext uri="{FF2B5EF4-FFF2-40B4-BE49-F238E27FC236}">
                <a16:creationId xmlns:a16="http://schemas.microsoft.com/office/drawing/2014/main" id="{D4AF0BA3-F95C-4857-9ADD-8ED728AE60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405" y="1556347"/>
            <a:ext cx="4838700" cy="36480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FB601207-EDB8-492C-8960-2FA675C782E6}"/>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064692" y="2676224"/>
            <a:ext cx="5046204" cy="775896"/>
          </a:xfrm>
          <a:prstGeom prst="rect">
            <a:avLst/>
          </a:prstGeom>
        </p:spPr>
      </p:pic>
      <p:sp>
        <p:nvSpPr>
          <p:cNvPr id="29" name="TextBox 28">
            <a:extLst>
              <a:ext uri="{FF2B5EF4-FFF2-40B4-BE49-F238E27FC236}">
                <a16:creationId xmlns:a16="http://schemas.microsoft.com/office/drawing/2014/main" id="{848327A3-61FB-4BC9-BCBB-85B056151799}"/>
              </a:ext>
            </a:extLst>
          </p:cNvPr>
          <p:cNvSpPr txBox="1"/>
          <p:nvPr/>
        </p:nvSpPr>
        <p:spPr>
          <a:xfrm>
            <a:off x="6096000" y="1751343"/>
            <a:ext cx="4588115" cy="523220"/>
          </a:xfrm>
          <a:prstGeom prst="rect">
            <a:avLst/>
          </a:prstGeom>
          <a:noFill/>
        </p:spPr>
        <p:txBody>
          <a:bodyPr wrap="none" rtlCol="0">
            <a:spAutoFit/>
          </a:bodyPr>
          <a:lstStyle/>
          <a:p>
            <a:r>
              <a:rPr lang="en-US" dirty="0"/>
              <a:t>Assume fractal dimension of 2</a:t>
            </a:r>
          </a:p>
        </p:txBody>
      </p:sp>
      <p:sp>
        <p:nvSpPr>
          <p:cNvPr id="32" name="TextBox 31">
            <a:extLst>
              <a:ext uri="{FF2B5EF4-FFF2-40B4-BE49-F238E27FC236}">
                <a16:creationId xmlns:a16="http://schemas.microsoft.com/office/drawing/2014/main" id="{9D8FE466-E240-49C7-A389-73FD22BA7E68}"/>
              </a:ext>
            </a:extLst>
          </p:cNvPr>
          <p:cNvSpPr txBox="1"/>
          <p:nvPr/>
        </p:nvSpPr>
        <p:spPr>
          <a:xfrm>
            <a:off x="698205" y="5584299"/>
            <a:ext cx="10465981" cy="954107"/>
          </a:xfrm>
          <a:prstGeom prst="rect">
            <a:avLst/>
          </a:prstGeom>
          <a:noFill/>
        </p:spPr>
        <p:txBody>
          <a:bodyPr wrap="square" rtlCol="0">
            <a:spAutoFit/>
          </a:bodyPr>
          <a:lstStyle/>
          <a:p>
            <a:r>
              <a:rPr lang="en-US" dirty="0"/>
              <a:t>Given that AguaClara uses a lower </a:t>
            </a:r>
            <a:r>
              <a:rPr lang="en-US" dirty="0" err="1"/>
              <a:t>upflow</a:t>
            </a:r>
            <a:r>
              <a:rPr lang="en-US" dirty="0"/>
              <a:t> velocity,           , than many plate settler designs it is okay to use more closely spaced plates, S.</a:t>
            </a:r>
          </a:p>
        </p:txBody>
      </p:sp>
      <p:pic>
        <p:nvPicPr>
          <p:cNvPr id="36" name="Picture 35" descr="\documentclass{article}&#10;\usepackage{amsmath}&#10;\pagestyle{empty}&#10;\begin{document}&#10;&#10;$$ \bar v_{z_{Plate}}$$&#10;&#10;&#10;\end{document}" title="IguanaTex Bitmap Display">
            <a:extLst>
              <a:ext uri="{FF2B5EF4-FFF2-40B4-BE49-F238E27FC236}">
                <a16:creationId xmlns:a16="http://schemas.microsoft.com/office/drawing/2014/main" id="{A7532DA2-6ECD-4DBB-BDEC-BE40C630C01E}"/>
              </a:ext>
            </a:extLst>
          </p:cNvPr>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8175780" y="5725711"/>
            <a:ext cx="824027" cy="271467"/>
          </a:xfrm>
          <a:prstGeom prst="rect">
            <a:avLst/>
          </a:prstGeom>
        </p:spPr>
      </p:pic>
      <p:sp>
        <p:nvSpPr>
          <p:cNvPr id="41" name="TextBox 40">
            <a:extLst>
              <a:ext uri="{FF2B5EF4-FFF2-40B4-BE49-F238E27FC236}">
                <a16:creationId xmlns:a16="http://schemas.microsoft.com/office/drawing/2014/main" id="{0569A586-2F83-460D-9A52-983DC9ABCAC6}"/>
              </a:ext>
            </a:extLst>
          </p:cNvPr>
          <p:cNvSpPr txBox="1"/>
          <p:nvPr/>
        </p:nvSpPr>
        <p:spPr>
          <a:xfrm>
            <a:off x="5844363" y="3916658"/>
            <a:ext cx="5681331" cy="1384995"/>
          </a:xfrm>
          <a:prstGeom prst="rect">
            <a:avLst/>
          </a:prstGeom>
          <a:noFill/>
        </p:spPr>
        <p:txBody>
          <a:bodyPr wrap="square" rtlCol="0">
            <a:spAutoFit/>
          </a:bodyPr>
          <a:lstStyle/>
          <a:p>
            <a:r>
              <a:rPr lang="en-US" dirty="0"/>
              <a:t>This failure mode will show up only with very low density core particles and cold water</a:t>
            </a:r>
          </a:p>
        </p:txBody>
      </p:sp>
      <p:cxnSp>
        <p:nvCxnSpPr>
          <p:cNvPr id="42" name="Straight Arrow Connector 41">
            <a:extLst>
              <a:ext uri="{FF2B5EF4-FFF2-40B4-BE49-F238E27FC236}">
                <a16:creationId xmlns:a16="http://schemas.microsoft.com/office/drawing/2014/main" id="{05715EBF-C6EB-40F8-A307-F10659C719A8}"/>
              </a:ext>
            </a:extLst>
          </p:cNvPr>
          <p:cNvCxnSpPr>
            <a:cxnSpLocks/>
            <a:stCxn id="41" idx="1"/>
          </p:cNvCxnSpPr>
          <p:nvPr/>
        </p:nvCxnSpPr>
        <p:spPr>
          <a:xfrm flipH="1" flipV="1">
            <a:off x="3593805" y="3242930"/>
            <a:ext cx="2250558" cy="13662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Plate Settler Spacing effects</a:t>
            </a:r>
            <a:endParaRPr lang="en-US" dirty="0"/>
          </a:p>
        </p:txBody>
      </p:sp>
      <p:sp>
        <p:nvSpPr>
          <p:cNvPr id="8" name="Content Placeholder 7"/>
          <p:cNvSpPr>
            <a:spLocks noGrp="1"/>
          </p:cNvSpPr>
          <p:nvPr>
            <p:ph idx="1"/>
          </p:nvPr>
        </p:nvSpPr>
        <p:spPr>
          <a:xfrm>
            <a:off x="457201" y="1600200"/>
            <a:ext cx="6034382" cy="4525963"/>
          </a:xfrm>
        </p:spPr>
        <p:txBody>
          <a:bodyPr/>
          <a:lstStyle/>
          <a:p>
            <a:r>
              <a:rPr lang="en-US" dirty="0"/>
              <a:t>Plate settler spacing has a strong influence on sedimentation tank depth</a:t>
            </a:r>
          </a:p>
          <a:p>
            <a:r>
              <a:rPr lang="en-US" dirty="0"/>
              <a:t>Diminishing effect for small S</a:t>
            </a:r>
          </a:p>
          <a:p>
            <a:r>
              <a:rPr lang="en-US" dirty="0"/>
              <a:t>Maintaining spacing becomes more challenging for small S because the plates are quite flexible</a:t>
            </a:r>
          </a:p>
          <a:p>
            <a:r>
              <a:rPr lang="en-US" dirty="0"/>
              <a:t>Too small an S will fail!</a:t>
            </a:r>
          </a:p>
        </p:txBody>
      </p:sp>
      <p:pic>
        <p:nvPicPr>
          <p:cNvPr id="2" name="Picture 1">
            <a:extLst>
              <a:ext uri="{FF2B5EF4-FFF2-40B4-BE49-F238E27FC236}">
                <a16:creationId xmlns:a16="http://schemas.microsoft.com/office/drawing/2014/main" id="{EE723CDB-07BD-4BF0-9578-91438DA2C577}"/>
              </a:ext>
            </a:extLst>
          </p:cNvPr>
          <p:cNvPicPr>
            <a:picLocks noChangeAspect="1"/>
          </p:cNvPicPr>
          <p:nvPr/>
        </p:nvPicPr>
        <p:blipFill>
          <a:blip r:embed="rId4"/>
          <a:stretch>
            <a:fillRect/>
          </a:stretch>
        </p:blipFill>
        <p:spPr>
          <a:xfrm>
            <a:off x="7767600" y="3248239"/>
            <a:ext cx="3962400" cy="1226877"/>
          </a:xfrm>
          <a:prstGeom prst="rect">
            <a:avLst/>
          </a:prstGeom>
        </p:spPr>
      </p:pic>
      <p:pic>
        <p:nvPicPr>
          <p:cNvPr id="3" name="Picture 2">
            <a:extLst>
              <a:ext uri="{FF2B5EF4-FFF2-40B4-BE49-F238E27FC236}">
                <a16:creationId xmlns:a16="http://schemas.microsoft.com/office/drawing/2014/main" id="{D3A5E95F-1EC7-467C-8ED0-828F3D31CB1A}"/>
              </a:ext>
            </a:extLst>
          </p:cNvPr>
          <p:cNvPicPr>
            <a:picLocks noChangeAspect="1"/>
          </p:cNvPicPr>
          <p:nvPr/>
        </p:nvPicPr>
        <p:blipFill>
          <a:blip r:embed="rId5"/>
          <a:stretch>
            <a:fillRect/>
          </a:stretch>
        </p:blipFill>
        <p:spPr>
          <a:xfrm>
            <a:off x="7767600" y="1664995"/>
            <a:ext cx="3967200" cy="1442104"/>
          </a:xfrm>
          <a:prstGeom prst="rect">
            <a:avLst/>
          </a:prstGeom>
        </p:spPr>
      </p:pic>
      <p:pic>
        <p:nvPicPr>
          <p:cNvPr id="27" name="Picture 26" descr="\documentclass{article}&#10;\usepackage{amsmath}&#10;\pagestyle{empty}&#10;\begin{document}&#10;&#10;$$S_{min} \approx \frac{3 \bar v_{z_{Plate}}}{\sin^2 \alpha}  &#10;\left( \frac{18 \nu}{g D_{cp}} \frac{\rho_{H_2O}}{\rho_{cp} - \rho_{H_2O}} &#10;\right)$$&#10;&#10;&#10;\end{document}" title="IguanaTex Bitmap Display">
            <a:extLst>
              <a:ext uri="{FF2B5EF4-FFF2-40B4-BE49-F238E27FC236}">
                <a16:creationId xmlns:a16="http://schemas.microsoft.com/office/drawing/2014/main" id="{557796B8-65E0-4693-90CB-70A38F4DA0C9}"/>
              </a:ext>
            </a:extLst>
          </p:cNvPr>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683796" y="5853504"/>
            <a:ext cx="5046204" cy="775896"/>
          </a:xfrm>
          <a:prstGeom prst="rect">
            <a:avLst/>
          </a:prstGeom>
        </p:spPr>
      </p:pic>
      <p:pic>
        <p:nvPicPr>
          <p:cNvPr id="6" name="Picture 5">
            <a:extLst>
              <a:ext uri="{FF2B5EF4-FFF2-40B4-BE49-F238E27FC236}">
                <a16:creationId xmlns:a16="http://schemas.microsoft.com/office/drawing/2014/main" id="{385A28F3-4020-447C-B345-72CD84754941}"/>
              </a:ext>
            </a:extLst>
          </p:cNvPr>
          <p:cNvPicPr>
            <a:picLocks noChangeAspect="1"/>
          </p:cNvPicPr>
          <p:nvPr/>
        </p:nvPicPr>
        <p:blipFill>
          <a:blip r:embed="rId7"/>
          <a:stretch>
            <a:fillRect/>
          </a:stretch>
        </p:blipFill>
        <p:spPr>
          <a:xfrm>
            <a:off x="7767601" y="4661504"/>
            <a:ext cx="3994908" cy="1075780"/>
          </a:xfrm>
          <a:prstGeom prst="rect">
            <a:avLst/>
          </a:prstGeom>
        </p:spPr>
      </p:pic>
      <p:sp>
        <p:nvSpPr>
          <p:cNvPr id="9" name="TextBox 8">
            <a:extLst>
              <a:ext uri="{FF2B5EF4-FFF2-40B4-BE49-F238E27FC236}">
                <a16:creationId xmlns:a16="http://schemas.microsoft.com/office/drawing/2014/main" id="{3370D54F-733A-4E82-950C-6A97977D9CA5}"/>
              </a:ext>
            </a:extLst>
          </p:cNvPr>
          <p:cNvSpPr txBox="1"/>
          <p:nvPr/>
        </p:nvSpPr>
        <p:spPr>
          <a:xfrm>
            <a:off x="6683796" y="2124437"/>
            <a:ext cx="891591" cy="523220"/>
          </a:xfrm>
          <a:prstGeom prst="rect">
            <a:avLst/>
          </a:prstGeom>
          <a:noFill/>
        </p:spPr>
        <p:txBody>
          <a:bodyPr wrap="none" rtlCol="0">
            <a:spAutoFit/>
          </a:bodyPr>
          <a:lstStyle/>
          <a:p>
            <a:r>
              <a:rPr lang="en-US" dirty="0"/>
              <a:t>5 cm</a:t>
            </a:r>
          </a:p>
        </p:txBody>
      </p:sp>
      <p:sp>
        <p:nvSpPr>
          <p:cNvPr id="28" name="TextBox 27">
            <a:extLst>
              <a:ext uri="{FF2B5EF4-FFF2-40B4-BE49-F238E27FC236}">
                <a16:creationId xmlns:a16="http://schemas.microsoft.com/office/drawing/2014/main" id="{4E3D6A1A-360E-4644-BE2B-BA251E6BB17C}"/>
              </a:ext>
            </a:extLst>
          </p:cNvPr>
          <p:cNvSpPr txBox="1"/>
          <p:nvPr/>
        </p:nvSpPr>
        <p:spPr>
          <a:xfrm>
            <a:off x="6683796" y="3622691"/>
            <a:ext cx="1160895" cy="523220"/>
          </a:xfrm>
          <a:prstGeom prst="rect">
            <a:avLst/>
          </a:prstGeom>
          <a:noFill/>
        </p:spPr>
        <p:txBody>
          <a:bodyPr wrap="none" rtlCol="0">
            <a:spAutoFit/>
          </a:bodyPr>
          <a:lstStyle/>
          <a:p>
            <a:r>
              <a:rPr lang="en-US" dirty="0"/>
              <a:t>2.5 cm</a:t>
            </a:r>
          </a:p>
        </p:txBody>
      </p:sp>
      <p:sp>
        <p:nvSpPr>
          <p:cNvPr id="29" name="TextBox 28">
            <a:extLst>
              <a:ext uri="{FF2B5EF4-FFF2-40B4-BE49-F238E27FC236}">
                <a16:creationId xmlns:a16="http://schemas.microsoft.com/office/drawing/2014/main" id="{E6FB42C0-EE3F-4692-84D7-70FBE9FF6D22}"/>
              </a:ext>
            </a:extLst>
          </p:cNvPr>
          <p:cNvSpPr txBox="1"/>
          <p:nvPr/>
        </p:nvSpPr>
        <p:spPr>
          <a:xfrm>
            <a:off x="6683796" y="4898748"/>
            <a:ext cx="891591" cy="523220"/>
          </a:xfrm>
          <a:prstGeom prst="rect">
            <a:avLst/>
          </a:prstGeom>
          <a:noFill/>
        </p:spPr>
        <p:txBody>
          <a:bodyPr wrap="none" rtlCol="0">
            <a:spAutoFit/>
          </a:bodyPr>
          <a:lstStyle/>
          <a:p>
            <a:r>
              <a:rPr lang="en-US" dirty="0"/>
              <a:t>1 cm</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Conclusions…</a:t>
            </a:r>
          </a:p>
        </p:txBody>
      </p:sp>
      <p:sp>
        <p:nvSpPr>
          <p:cNvPr id="3" name="Content Placeholder 2"/>
          <p:cNvSpPr>
            <a:spLocks noGrp="1"/>
          </p:cNvSpPr>
          <p:nvPr>
            <p:ph idx="1"/>
          </p:nvPr>
        </p:nvSpPr>
        <p:spPr/>
        <p:txBody>
          <a:bodyPr/>
          <a:lstStyle/>
          <a:p>
            <a:r>
              <a:rPr lang="en-US" dirty="0"/>
              <a:t>Designed to capture flocs with sedimentation velocities greater than the settle capture velocity</a:t>
            </a:r>
          </a:p>
          <a:p>
            <a:r>
              <a:rPr lang="en-US" dirty="0"/>
              <a:t>Spacing determines the ability of the flocs to roll down the incline </a:t>
            </a:r>
            <a:r>
              <a:rPr lang="en-US" sz="2800" dirty="0"/>
              <a:t>(slide capture velocity)</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Confusions…</a:t>
            </a:r>
          </a:p>
        </p:txBody>
      </p:sp>
      <p:sp>
        <p:nvSpPr>
          <p:cNvPr id="3" name="Content Placeholder 2"/>
          <p:cNvSpPr>
            <a:spLocks noGrp="1"/>
          </p:cNvSpPr>
          <p:nvPr>
            <p:ph idx="1"/>
          </p:nvPr>
        </p:nvSpPr>
        <p:spPr/>
        <p:txBody>
          <a:bodyPr/>
          <a:lstStyle/>
          <a:p>
            <a:r>
              <a:rPr lang="en-US" sz="2800" dirty="0"/>
              <a:t>We need a basis for choosing a settle capture velocity based on overall plant performance*</a:t>
            </a:r>
          </a:p>
          <a:p>
            <a:r>
              <a:rPr lang="en-US" sz="2800" dirty="0"/>
              <a:t>Smaller </a:t>
            </a:r>
            <a:r>
              <a:rPr lang="en-US" sz="2800" dirty="0" err="1"/>
              <a:t>spacings</a:t>
            </a:r>
            <a:r>
              <a:rPr lang="en-US" sz="2800" dirty="0"/>
              <a:t> have diminishing returns in terms of sedimentation tank depth. So for now we are using 2.5 cm.  </a:t>
            </a:r>
          </a:p>
          <a:p>
            <a:r>
              <a:rPr lang="en-US" sz="2800" dirty="0"/>
              <a:t>Flocs made from natural organic matter may be less dense, more prone to floc rollup, and require larger spacing between plate settlers</a:t>
            </a:r>
          </a:p>
          <a:p>
            <a:endParaRPr lang="en-US" sz="2800" dirty="0"/>
          </a:p>
        </p:txBody>
      </p:sp>
      <p:sp>
        <p:nvSpPr>
          <p:cNvPr id="4" name="Rectangle 3"/>
          <p:cNvSpPr/>
          <p:nvPr/>
        </p:nvSpPr>
        <p:spPr>
          <a:xfrm>
            <a:off x="1021278" y="6027003"/>
            <a:ext cx="7410203" cy="830997"/>
          </a:xfrm>
          <a:prstGeom prst="rect">
            <a:avLst/>
          </a:prstGeom>
        </p:spPr>
        <p:txBody>
          <a:bodyPr wrap="square">
            <a:spAutoFit/>
          </a:bodyPr>
          <a:lstStyle/>
          <a:p>
            <a:r>
              <a:rPr lang="en-US" sz="1600" dirty="0"/>
              <a:t>* </a:t>
            </a:r>
            <a:r>
              <a:rPr lang="en-US" sz="1600" dirty="0">
                <a:hlinkClick r:id="rId2"/>
              </a:rPr>
              <a:t>Predictive performance model for hydraulic flocculator design with </a:t>
            </a:r>
            <a:r>
              <a:rPr lang="en-US" sz="1600" dirty="0" err="1">
                <a:hlinkClick r:id="rId2"/>
              </a:rPr>
              <a:t>polyaluminum</a:t>
            </a:r>
            <a:r>
              <a:rPr lang="en-US" sz="1600" dirty="0">
                <a:hlinkClick r:id="rId2"/>
              </a:rPr>
              <a:t> chloride and aluminum sulfate coagulants</a:t>
            </a:r>
            <a:r>
              <a:rPr lang="en-US" sz="1600" dirty="0"/>
              <a:t>. Karen A. </a:t>
            </a:r>
            <a:r>
              <a:rPr lang="en-US" sz="1600" dirty="0" err="1"/>
              <a:t>Swetland</a:t>
            </a:r>
            <a:r>
              <a:rPr lang="en-US" sz="1600" dirty="0"/>
              <a:t>, Monroe l. Weber-Shirk, and Leonard W. Lion. Journal of Environmental Engineering, submitted (2012)</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Floc Volcanoes</a:t>
            </a:r>
            <a:endParaRPr lang="en-US" dirty="0"/>
          </a:p>
        </p:txBody>
      </p:sp>
      <p:sp>
        <p:nvSpPr>
          <p:cNvPr id="3" name="Text Placeholder 2"/>
          <p:cNvSpPr>
            <a:spLocks noGrp="1"/>
          </p:cNvSpPr>
          <p:nvPr>
            <p:ph idx="1"/>
          </p:nvPr>
        </p:nvSpPr>
        <p:spPr/>
        <p:txBody>
          <a:bodyPr/>
          <a:lstStyle/>
          <a:p>
            <a:r>
              <a:rPr lang="en-US" dirty="0"/>
              <a:t>Intermittent floc volcanoes in the </a:t>
            </a:r>
            <a:r>
              <a:rPr lang="en-US" dirty="0" err="1"/>
              <a:t>AguaClarifiers</a:t>
            </a:r>
            <a:r>
              <a:rPr lang="en-US" dirty="0"/>
              <a:t> at San Nicolas</a:t>
            </a:r>
          </a:p>
          <a:p>
            <a:r>
              <a:rPr lang="en-US" dirty="0"/>
              <a:t>Flocs rise preferentially on one side of the sed tanks</a:t>
            </a:r>
          </a:p>
          <a:p>
            <a:r>
              <a:rPr lang="en-US" dirty="0"/>
              <a:t>Raw water turbidity = 4 NTU</a:t>
            </a:r>
          </a:p>
          <a:p>
            <a:r>
              <a:rPr lang="en-US" dirty="0" err="1"/>
              <a:t>PACl</a:t>
            </a:r>
            <a:r>
              <a:rPr lang="en-US" dirty="0"/>
              <a:t> dose = 3.5 mg/L</a:t>
            </a:r>
          </a:p>
          <a:p>
            <a:r>
              <a:rPr lang="en-US" dirty="0"/>
              <a:t>Settled water turbidity varies between 0.5 and 4 NTU</a:t>
            </a:r>
          </a:p>
          <a:p>
            <a:r>
              <a:rPr lang="en-US" dirty="0"/>
              <a:t>Brainstorm! What is happening? Why does our plant do so poorly?</a:t>
            </a:r>
          </a:p>
          <a:p>
            <a:endParaRPr lang="en-US" dirty="0"/>
          </a:p>
        </p:txBody>
      </p:sp>
    </p:spTree>
    <p:extLst>
      <p:ext uri="{BB962C8B-B14F-4D97-AF65-F5344CB8AC3E}">
        <p14:creationId xmlns:p14="http://schemas.microsoft.com/office/powerpoint/2010/main" val="307732966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Settled Turbidity at </a:t>
            </a:r>
            <a:br>
              <a:rPr lang="en-US" dirty="0"/>
            </a:br>
            <a:r>
              <a:rPr lang="en-US" dirty="0"/>
              <a:t>San Nicolas</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1373444"/>
            <a:ext cx="7048500" cy="546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rot="16200000">
            <a:off x="7078170" y="3863824"/>
            <a:ext cx="2735236" cy="584775"/>
          </a:xfrm>
          <a:prstGeom prst="rect">
            <a:avLst/>
          </a:prstGeom>
          <a:noFill/>
        </p:spPr>
        <p:txBody>
          <a:bodyPr wrap="none" rtlCol="0">
            <a:spAutoFit/>
          </a:bodyPr>
          <a:lstStyle/>
          <a:p>
            <a:r>
              <a:rPr lang="en-US" sz="3200" dirty="0">
                <a:latin typeface="+mn-lt"/>
              </a:rPr>
              <a:t>Turbidity (NTU)</a:t>
            </a:r>
          </a:p>
        </p:txBody>
      </p:sp>
      <p:sp>
        <p:nvSpPr>
          <p:cNvPr id="4" name="TextBox 3"/>
          <p:cNvSpPr txBox="1"/>
          <p:nvPr/>
        </p:nvSpPr>
        <p:spPr>
          <a:xfrm>
            <a:off x="304800" y="2788593"/>
            <a:ext cx="1177758" cy="369332"/>
          </a:xfrm>
          <a:prstGeom prst="rect">
            <a:avLst/>
          </a:prstGeom>
          <a:noFill/>
        </p:spPr>
        <p:txBody>
          <a:bodyPr wrap="none" rtlCol="0">
            <a:spAutoFit/>
          </a:bodyPr>
          <a:lstStyle/>
          <a:p>
            <a:r>
              <a:rPr lang="en-US" dirty="0">
                <a:latin typeface="+mn-lt"/>
              </a:rPr>
              <a:t>Raw water</a:t>
            </a:r>
          </a:p>
        </p:txBody>
      </p:sp>
      <p:cxnSp>
        <p:nvCxnSpPr>
          <p:cNvPr id="6" name="Straight Arrow Connector 5"/>
          <p:cNvCxnSpPr>
            <a:stCxn id="4" idx="3"/>
          </p:cNvCxnSpPr>
          <p:nvPr/>
        </p:nvCxnSpPr>
        <p:spPr>
          <a:xfrm>
            <a:off x="1482558" y="2973259"/>
            <a:ext cx="346242" cy="3795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 y="4535424"/>
            <a:ext cx="1295400" cy="954107"/>
          </a:xfrm>
          <a:prstGeom prst="rect">
            <a:avLst/>
          </a:prstGeom>
          <a:noFill/>
        </p:spPr>
        <p:txBody>
          <a:bodyPr wrap="square" rtlCol="0">
            <a:spAutoFit/>
          </a:bodyPr>
          <a:lstStyle/>
          <a:p>
            <a:r>
              <a:rPr lang="en-US" dirty="0">
                <a:latin typeface="+mn-lt"/>
              </a:rPr>
              <a:t>Settled water</a:t>
            </a:r>
          </a:p>
        </p:txBody>
      </p:sp>
      <p:cxnSp>
        <p:nvCxnSpPr>
          <p:cNvPr id="9" name="Straight Arrow Connector 8"/>
          <p:cNvCxnSpPr/>
          <p:nvPr/>
        </p:nvCxnSpPr>
        <p:spPr>
          <a:xfrm>
            <a:off x="949158" y="4858512"/>
            <a:ext cx="346242" cy="18977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1206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Plate Settler Problems: Temperature Gradients</a:t>
            </a:r>
          </a:p>
        </p:txBody>
      </p:sp>
      <p:sp>
        <p:nvSpPr>
          <p:cNvPr id="3" name="Content Placeholder 2"/>
          <p:cNvSpPr>
            <a:spLocks noGrp="1"/>
          </p:cNvSpPr>
          <p:nvPr>
            <p:ph idx="1"/>
          </p:nvPr>
        </p:nvSpPr>
        <p:spPr>
          <a:xfrm>
            <a:off x="219693" y="1600200"/>
            <a:ext cx="8229600" cy="4525963"/>
          </a:xfrm>
        </p:spPr>
        <p:txBody>
          <a:bodyPr/>
          <a:lstStyle/>
          <a:p>
            <a:r>
              <a:rPr lang="en-US" sz="2800" dirty="0"/>
              <a:t>Warmer water is less dense</a:t>
            </a:r>
          </a:p>
          <a:p>
            <a:r>
              <a:rPr lang="en-US" sz="2800" dirty="0"/>
              <a:t>Warm water rises</a:t>
            </a:r>
          </a:p>
          <a:p>
            <a:r>
              <a:rPr lang="en-US" sz="2800" dirty="0"/>
              <a:t>Cold water drops</a:t>
            </a:r>
          </a:p>
          <a:p>
            <a:r>
              <a:rPr lang="en-US" sz="2800" dirty="0"/>
              <a:t>Performance drops</a:t>
            </a:r>
          </a:p>
          <a:p>
            <a:r>
              <a:rPr lang="en-US" sz="2800" dirty="0"/>
              <a:t>Need a solution!</a:t>
            </a:r>
          </a:p>
        </p:txBody>
      </p:sp>
      <p:pic>
        <p:nvPicPr>
          <p:cNvPr id="1796098" name="Picture 2">
            <a:hlinkClick r:id="rId2"/>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745" r="2551"/>
          <a:stretch/>
        </p:blipFill>
        <p:spPr bwMode="auto">
          <a:xfrm>
            <a:off x="1626767" y="1433858"/>
            <a:ext cx="8265227" cy="5424142"/>
          </a:xfrm>
          <a:prstGeom prst="parallelogram">
            <a:avLst>
              <a:gd name="adj" fmla="val 92651"/>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bwMode="auto">
          <a:xfrm flipV="1">
            <a:off x="4310592" y="2149434"/>
            <a:ext cx="2838202" cy="3016332"/>
          </a:xfrm>
          <a:prstGeom prst="straightConnector1">
            <a:avLst/>
          </a:prstGeom>
          <a:solidFill>
            <a:schemeClr val="accent1"/>
          </a:solidFill>
          <a:ln w="57150" cap="flat" cmpd="sng" algn="ctr">
            <a:solidFill>
              <a:schemeClr val="bg2">
                <a:lumMod val="60000"/>
                <a:lumOff val="40000"/>
              </a:schemeClr>
            </a:solidFill>
            <a:prstDash val="solid"/>
            <a:round/>
            <a:headEnd type="none" w="lg" len="med"/>
            <a:tailEnd type="arrow"/>
          </a:ln>
          <a:effectLst/>
        </p:spPr>
      </p:cxnSp>
      <p:cxnSp>
        <p:nvCxnSpPr>
          <p:cNvPr id="8" name="Straight Arrow Connector 7"/>
          <p:cNvCxnSpPr/>
          <p:nvPr/>
        </p:nvCxnSpPr>
        <p:spPr bwMode="auto">
          <a:xfrm rot="10800000" flipV="1">
            <a:off x="4795501" y="2468088"/>
            <a:ext cx="2838202" cy="3016332"/>
          </a:xfrm>
          <a:prstGeom prst="straightConnector1">
            <a:avLst/>
          </a:prstGeom>
          <a:solidFill>
            <a:schemeClr val="accent1"/>
          </a:solidFill>
          <a:ln w="57150" cap="flat" cmpd="sng" algn="ctr">
            <a:solidFill>
              <a:schemeClr val="accent1">
                <a:lumMod val="75000"/>
              </a:schemeClr>
            </a:solidFill>
            <a:prstDash val="solid"/>
            <a:round/>
            <a:headEnd type="none" w="lg" len="med"/>
            <a:tailEnd type="arrow"/>
          </a:ln>
          <a:effectLst/>
        </p:spPr>
      </p:cxnSp>
      <p:sp>
        <p:nvSpPr>
          <p:cNvPr id="4" name="TextBox 3"/>
          <p:cNvSpPr txBox="1"/>
          <p:nvPr/>
        </p:nvSpPr>
        <p:spPr>
          <a:xfrm>
            <a:off x="6002813" y="5165766"/>
            <a:ext cx="5862775" cy="1384995"/>
          </a:xfrm>
          <a:prstGeom prst="rect">
            <a:avLst/>
          </a:prstGeom>
          <a:noFill/>
        </p:spPr>
        <p:txBody>
          <a:bodyPr wrap="square" rtlCol="0">
            <a:spAutoFit/>
          </a:bodyPr>
          <a:lstStyle/>
          <a:p>
            <a:r>
              <a:rPr lang="en-US" dirty="0"/>
              <a:t>      Could we further reduce residence time in </a:t>
            </a:r>
            <a:r>
              <a:rPr lang="en-US" dirty="0" err="1"/>
              <a:t>sed</a:t>
            </a:r>
            <a:r>
              <a:rPr lang="en-US" dirty="0"/>
              <a:t> tank so that density gradients are less significant?</a:t>
            </a:r>
          </a:p>
        </p:txBody>
      </p:sp>
    </p:spTree>
    <p:extLst>
      <p:ext uri="{BB962C8B-B14F-4D97-AF65-F5344CB8AC3E}">
        <p14:creationId xmlns:p14="http://schemas.microsoft.com/office/powerpoint/2010/main" val="81714945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Rectangle 2"/>
          <p:cNvSpPr>
            <a:spLocks noGrp="1" noChangeArrowheads="1"/>
          </p:cNvSpPr>
          <p:nvPr>
            <p:ph type="title"/>
          </p:nvPr>
        </p:nvSpPr>
        <p:spPr>
          <a:xfrm>
            <a:off x="457200" y="228600"/>
            <a:ext cx="6105525" cy="1143000"/>
          </a:xfrm>
        </p:spPr>
        <p:txBody>
          <a:bodyPr/>
          <a:lstStyle/>
          <a:p>
            <a:r>
              <a:rPr lang="en-US" dirty="0"/>
              <a:t>Design of the Inlet Diffuser</a:t>
            </a:r>
          </a:p>
        </p:txBody>
      </p:sp>
      <mc:AlternateContent xmlns:mc="http://schemas.openxmlformats.org/markup-compatibility/2006" xmlns:a14="http://schemas.microsoft.com/office/drawing/2010/main">
        <mc:Choice Requires="a14">
          <p:sp>
            <p:nvSpPr>
              <p:cNvPr id="577539" name="Rectangle 3"/>
              <p:cNvSpPr>
                <a:spLocks noGrp="1" noChangeArrowheads="1"/>
              </p:cNvSpPr>
              <p:nvPr>
                <p:ph idx="1"/>
              </p:nvPr>
            </p:nvSpPr>
            <p:spPr/>
            <p:txBody>
              <a:bodyPr/>
              <a:lstStyle/>
              <a:p>
                <a:r>
                  <a:rPr lang="en-US" dirty="0"/>
                  <a:t>If an </a:t>
                </a:r>
                <a:r>
                  <a:rPr lang="en-US" dirty="0" err="1"/>
                  <a:t>AguaClarifier</a:t>
                </a:r>
                <a:r>
                  <a:rPr lang="en-US" dirty="0"/>
                  <a:t> </a:t>
                </a:r>
                <a:br>
                  <a:rPr lang="en-US" dirty="0"/>
                </a:br>
                <a:r>
                  <a:rPr lang="en-US" dirty="0"/>
                  <a:t>has a length of 6 m, </a:t>
                </a:r>
                <a:br>
                  <a:rPr lang="en-US" dirty="0"/>
                </a:br>
                <a:r>
                  <a:rPr lang="en-US" dirty="0"/>
                  <a:t>a width of 1 m, a depth </a:t>
                </a:r>
                <a:br>
                  <a:rPr lang="en-US" dirty="0"/>
                </a:br>
                <a:r>
                  <a:rPr lang="en-US" dirty="0"/>
                  <a:t>of 2 m, an </a:t>
                </a:r>
                <a:r>
                  <a:rPr lang="en-US" dirty="0" err="1"/>
                  <a:t>upflow</a:t>
                </a:r>
                <a:r>
                  <a:rPr lang="en-US" dirty="0"/>
                  <a:t> velocity </a:t>
                </a:r>
                <a:br>
                  <a:rPr lang="en-US" dirty="0"/>
                </a:br>
                <a:r>
                  <a:rPr lang="en-US" dirty="0"/>
                  <a:t>of 1 mm/s, and a diffuser spacing (</a:t>
                </a:r>
                <a14:m>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a14:m>
                <a:r>
                  <a:rPr lang="en-US" dirty="0"/>
                  <a:t>) of 5 cm…</a:t>
                </a:r>
              </a:p>
              <a:p>
                <a:r>
                  <a:rPr lang="en-US" dirty="0"/>
                  <a:t>What is the port flow rate? ________________________</a:t>
                </a:r>
              </a:p>
            </p:txBody>
          </p:sp>
        </mc:Choice>
        <mc:Fallback xmlns="">
          <p:sp>
            <p:nvSpPr>
              <p:cNvPr id="577539" name="Rectangle 3"/>
              <p:cNvSpPr>
                <a:spLocks noGrp="1" noRot="1" noChangeAspect="1" noMove="1" noResize="1" noEditPoints="1" noAdjustHandles="1" noChangeArrowheads="1" noChangeShapeType="1" noTextEdit="1"/>
              </p:cNvSpPr>
              <p:nvPr>
                <p:ph idx="1"/>
              </p:nvPr>
            </p:nvSpPr>
            <p:spPr>
              <a:blipFill>
                <a:blip r:embed="rId3"/>
                <a:stretch>
                  <a:fillRect l="-2480" t="-7682"/>
                </a:stretch>
              </a:blipFill>
            </p:spPr>
            <p:txBody>
              <a:bodyPr/>
              <a:lstStyle/>
              <a:p>
                <a:r>
                  <a:rPr lang="en-US">
                    <a:noFill/>
                  </a:rPr>
                  <a:t> </a:t>
                </a:r>
              </a:p>
            </p:txBody>
          </p:sp>
        </mc:Fallback>
      </mc:AlternateContent>
      <p:sp>
        <p:nvSpPr>
          <p:cNvPr id="12" name="TextBox 11"/>
          <p:cNvSpPr txBox="1"/>
          <p:nvPr/>
        </p:nvSpPr>
        <p:spPr>
          <a:xfrm>
            <a:off x="828632" y="5122658"/>
            <a:ext cx="5274201" cy="523220"/>
          </a:xfrm>
          <a:prstGeom prst="rect">
            <a:avLst/>
          </a:prstGeom>
          <a:noFill/>
        </p:spPr>
        <p:txBody>
          <a:bodyPr wrap="none" rtlCol="0">
            <a:spAutoFit/>
          </a:bodyPr>
          <a:lstStyle/>
          <a:p>
            <a:r>
              <a:rPr lang="en-US" dirty="0">
                <a:solidFill>
                  <a:schemeClr val="accent4"/>
                </a:solidFill>
              </a:rPr>
              <a:t>(50 mm)(1 m)(1 mm/s) = 50 </a:t>
            </a:r>
            <a:r>
              <a:rPr lang="en-US" dirty="0" err="1">
                <a:solidFill>
                  <a:schemeClr val="accent4"/>
                </a:solidFill>
              </a:rPr>
              <a:t>mL</a:t>
            </a:r>
            <a:r>
              <a:rPr lang="en-US" dirty="0">
                <a:solidFill>
                  <a:schemeClr val="accent4"/>
                </a:solidFill>
              </a:rPr>
              <a:t>/s</a:t>
            </a:r>
          </a:p>
        </p:txBody>
      </p:sp>
      <p:pic>
        <p:nvPicPr>
          <p:cNvPr id="18" name="Picture 7"/>
          <p:cNvPicPr>
            <a:picLocks noChangeAspect="1" noChangeArrowheads="1"/>
          </p:cNvPicPr>
          <p:nvPr/>
        </p:nvPicPr>
        <p:blipFill>
          <a:blip r:embed="rId4" cstate="print">
            <a:clrChange>
              <a:clrFrom>
                <a:srgbClr val="212830"/>
              </a:clrFrom>
              <a:clrTo>
                <a:srgbClr val="212830">
                  <a:alpha val="0"/>
                </a:srgbClr>
              </a:clrTo>
            </a:clrChange>
            <a:extLst>
              <a:ext uri="{28A0092B-C50C-407E-A947-70E740481C1C}">
                <a14:useLocalDpi xmlns:a14="http://schemas.microsoft.com/office/drawing/2010/main" val="0"/>
              </a:ext>
            </a:extLst>
          </a:blip>
          <a:srcRect/>
          <a:stretch>
            <a:fillRect/>
          </a:stretch>
        </p:blipFill>
        <p:spPr bwMode="auto">
          <a:xfrm>
            <a:off x="6685808" y="0"/>
            <a:ext cx="2458192" cy="1867587"/>
          </a:xfrm>
          <a:prstGeom prst="rect">
            <a:avLst/>
          </a:prstGeom>
          <a:noFill/>
          <a:ln w="9525">
            <a:noFill/>
            <a:miter lim="800000"/>
            <a:headEnd/>
            <a:tailEnd/>
          </a:ln>
        </p:spPr>
      </p:pic>
      <p:pic>
        <p:nvPicPr>
          <p:cNvPr id="1123332" name="Picture 4"/>
          <p:cNvPicPr>
            <a:picLocks noChangeAspect="1" noChangeArrowheads="1"/>
          </p:cNvPicPr>
          <p:nvPr/>
        </p:nvPicPr>
        <p:blipFill>
          <a:blip r:embed="rId5"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1829160"/>
            <a:ext cx="3728852" cy="1440891"/>
          </a:xfrm>
          <a:prstGeom prst="rect">
            <a:avLst/>
          </a:prstGeom>
          <a:noFill/>
          <a:ln w="9525">
            <a:noFill/>
            <a:miter lim="800000"/>
            <a:headEnd/>
            <a:tailEnd/>
          </a:ln>
        </p:spPr>
      </p:pic>
      <p:sp>
        <p:nvSpPr>
          <p:cNvPr id="7" name="5-Point Star 6"/>
          <p:cNvSpPr/>
          <p:nvPr/>
        </p:nvSpPr>
        <p:spPr bwMode="auto">
          <a:xfrm>
            <a:off x="8915400" y="66502"/>
            <a:ext cx="162098" cy="162098"/>
          </a:xfrm>
          <a:prstGeom prst="star5">
            <a:avLst/>
          </a:prstGeom>
          <a:solidFill>
            <a:schemeClr val="accent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5200650" cy="1143000"/>
          </a:xfrm>
        </p:spPr>
        <p:txBody>
          <a:bodyPr/>
          <a:lstStyle/>
          <a:p>
            <a:r>
              <a:rPr lang="en-US" dirty="0"/>
              <a:t>Diffuser Slot Width</a:t>
            </a:r>
          </a:p>
        </p:txBody>
      </p:sp>
      <p:sp>
        <p:nvSpPr>
          <p:cNvPr id="20" name="Arc 19"/>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27" name="Group 57"/>
          <p:cNvGrpSpPr/>
          <p:nvPr/>
        </p:nvGrpSpPr>
        <p:grpSpPr>
          <a:xfrm>
            <a:off x="8205849" y="-4801703"/>
            <a:ext cx="1132678" cy="7431782"/>
            <a:chOff x="5648502" y="4706412"/>
            <a:chExt cx="266425" cy="310551"/>
          </a:xfrm>
        </p:grpSpPr>
        <p:sp>
          <p:nvSpPr>
            <p:cNvPr id="29" name="Freeform 28"/>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36" name="Straight Connector 35"/>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37" name="TextBox 36"/>
          <p:cNvSpPr txBox="1"/>
          <p:nvPr/>
        </p:nvSpPr>
        <p:spPr>
          <a:xfrm>
            <a:off x="159488" y="1537931"/>
            <a:ext cx="7070652" cy="954107"/>
          </a:xfrm>
          <a:prstGeom prst="rect">
            <a:avLst/>
          </a:prstGeom>
          <a:noFill/>
        </p:spPr>
        <p:txBody>
          <a:bodyPr wrap="square" rtlCol="0">
            <a:spAutoFit/>
          </a:bodyPr>
          <a:lstStyle/>
          <a:p>
            <a:r>
              <a:rPr lang="en-US" dirty="0"/>
              <a:t>Proposed constraint is head loss in jet leaving the jet reverser (perhaps 1 cm)</a:t>
            </a:r>
          </a:p>
        </p:txBody>
      </p:sp>
      <p:sp>
        <p:nvSpPr>
          <p:cNvPr id="38" name="Freeform 3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Freeform 39"/>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3" name="Straight Arrow Connector 42"/>
          <p:cNvCxnSpPr/>
          <p:nvPr/>
        </p:nvCxnSpPr>
        <p:spPr bwMode="auto">
          <a:xfrm flipH="1" flipV="1">
            <a:off x="7091075" y="2694730"/>
            <a:ext cx="8626" cy="465827"/>
          </a:xfrm>
          <a:prstGeom prst="straightConnector1">
            <a:avLst/>
          </a:prstGeom>
          <a:noFill/>
          <a:ln w="12700" cap="flat" cmpd="sng" algn="ctr">
            <a:solidFill>
              <a:schemeClr val="tx2"/>
            </a:solidFill>
            <a:prstDash val="solid"/>
            <a:round/>
            <a:headEnd type="none" w="lg" len="med"/>
            <a:tailEnd type="arrow"/>
          </a:ln>
          <a:effectLst/>
        </p:spPr>
      </p:cxnSp>
      <p:pic>
        <p:nvPicPr>
          <p:cNvPr id="21" name="Picture 4"/>
          <p:cNvPicPr>
            <a:picLocks noChangeAspect="1" noChangeArrowheads="1"/>
          </p:cNvPicPr>
          <p:nvPr/>
        </p:nvPicPr>
        <p:blipFill>
          <a:blip r:embed="rId13" cstate="print">
            <a:clrChange>
              <a:clrFrom>
                <a:srgbClr val="212830"/>
              </a:clrFrom>
              <a:clrTo>
                <a:srgbClr val="212830">
                  <a:alpha val="0"/>
                </a:srgbClr>
              </a:clrTo>
            </a:clrChange>
            <a:extLst>
              <a:ext uri="{28A0092B-C50C-407E-A947-70E740481C1C}">
                <a14:useLocalDpi xmlns:a14="http://schemas.microsoft.com/office/drawing/2010/main" val="0"/>
              </a:ext>
            </a:extLst>
          </a:blip>
          <a:srcRect r="13895"/>
          <a:stretch>
            <a:fillRect/>
          </a:stretch>
        </p:blipFill>
        <p:spPr bwMode="auto">
          <a:xfrm>
            <a:off x="5415148" y="5417109"/>
            <a:ext cx="3728852" cy="1440891"/>
          </a:xfrm>
          <a:prstGeom prst="rect">
            <a:avLst/>
          </a:prstGeom>
          <a:noFill/>
          <a:ln w="9525">
            <a:noFill/>
            <a:miter lim="800000"/>
            <a:headEnd/>
            <a:tailEnd/>
          </a:ln>
        </p:spPr>
      </p:pic>
      <p:sp>
        <p:nvSpPr>
          <p:cNvPr id="23" name="Freeform 22"/>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25" name="Straight Arrow Connector 24"/>
          <p:cNvCxnSpPr>
            <a:endCxn id="29"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26" name="Straight Arrow Connector 2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35" name="Straight Connector 34"/>
          <p:cNvCxnSpPr/>
          <p:nvPr/>
        </p:nvCxnSpPr>
        <p:spPr bwMode="auto">
          <a:xfrm flipV="1">
            <a:off x="5902036"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39" name="Straight Connector 38"/>
          <p:cNvCxnSpPr/>
          <p:nvPr/>
        </p:nvCxnSpPr>
        <p:spPr bwMode="auto">
          <a:xfrm flipV="1">
            <a:off x="6056415" y="5142016"/>
            <a:ext cx="0" cy="1258784"/>
          </a:xfrm>
          <a:prstGeom prst="line">
            <a:avLst/>
          </a:prstGeom>
          <a:noFill/>
          <a:ln w="12700" cap="flat" cmpd="sng" algn="ctr">
            <a:solidFill>
              <a:schemeClr val="bg2"/>
            </a:solidFill>
            <a:prstDash val="solid"/>
            <a:round/>
            <a:headEnd type="none" w="lg" len="med"/>
            <a:tailEnd type="none" w="lg" len="med"/>
          </a:ln>
          <a:effectLst/>
        </p:spPr>
      </p:cxnSp>
      <p:cxnSp>
        <p:nvCxnSpPr>
          <p:cNvPr id="42" name="Straight Arrow Connector 41"/>
          <p:cNvCxnSpPr/>
          <p:nvPr/>
        </p:nvCxnSpPr>
        <p:spPr bwMode="auto">
          <a:xfrm flipH="1">
            <a:off x="5985164" y="4975761"/>
            <a:ext cx="273132" cy="213756"/>
          </a:xfrm>
          <a:prstGeom prst="straightConnector1">
            <a:avLst/>
          </a:prstGeom>
          <a:noFill/>
          <a:ln w="12700" cap="flat" cmpd="sng" algn="ctr">
            <a:solidFill>
              <a:schemeClr val="bg2"/>
            </a:solidFill>
            <a:prstDash val="solid"/>
            <a:round/>
            <a:headEnd type="none" w="lg" len="med"/>
            <a:tailEnd type="arrow"/>
          </a:ln>
          <a:effectLst/>
        </p:spPr>
      </p:cxnSp>
      <p:cxnSp>
        <p:nvCxnSpPr>
          <p:cNvPr id="6" name="Straight Arrow Connector 5"/>
          <p:cNvCxnSpPr/>
          <p:nvPr/>
        </p:nvCxnSpPr>
        <p:spPr bwMode="auto">
          <a:xfrm>
            <a:off x="5219700" y="1047750"/>
            <a:ext cx="3271157" cy="1743075"/>
          </a:xfrm>
          <a:prstGeom prst="straightConnector1">
            <a:avLst/>
          </a:prstGeom>
          <a:solidFill>
            <a:schemeClr val="accent1"/>
          </a:solidFill>
          <a:ln w="28575" cap="flat" cmpd="sng" algn="ctr">
            <a:solidFill>
              <a:schemeClr val="tx1"/>
            </a:solidFill>
            <a:prstDash val="solid"/>
            <a:round/>
            <a:headEnd type="none" w="lg" len="med"/>
            <a:tailEnd type="arrow"/>
          </a:ln>
          <a:effectLst/>
        </p:spPr>
      </p:cxnSp>
      <p:grpSp>
        <p:nvGrpSpPr>
          <p:cNvPr id="44" name="Group 43"/>
          <p:cNvGrpSpPr/>
          <p:nvPr/>
        </p:nvGrpSpPr>
        <p:grpSpPr>
          <a:xfrm>
            <a:off x="882104" y="1172527"/>
            <a:ext cx="6986804" cy="137160"/>
            <a:chOff x="882104" y="1553527"/>
            <a:chExt cx="6986804" cy="137160"/>
          </a:xfrm>
        </p:grpSpPr>
        <p:sp>
          <p:nvSpPr>
            <p:cNvPr id="49" name="Rounded Rectangle 48"/>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1" name="Rounded Rectangle 50"/>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52" name="Rounded Rectangle 51"/>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cxnSp>
        <p:nvCxnSpPr>
          <p:cNvPr id="10" name="Straight Connector 9"/>
          <p:cNvCxnSpPr/>
          <p:nvPr/>
        </p:nvCxnSpPr>
        <p:spPr bwMode="auto">
          <a:xfrm flipV="1">
            <a:off x="5555591"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4" name="Straight Connector 53"/>
          <p:cNvCxnSpPr/>
          <p:nvPr/>
        </p:nvCxnSpPr>
        <p:spPr bwMode="auto">
          <a:xfrm flipV="1">
            <a:off x="7903350" y="161925"/>
            <a:ext cx="0" cy="1079182"/>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12" name="Straight Connector 11"/>
          <p:cNvCxnSpPr/>
          <p:nvPr/>
        </p:nvCxnSpPr>
        <p:spPr bwMode="auto">
          <a:xfrm>
            <a:off x="5555591" y="285750"/>
            <a:ext cx="234775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8" name="Rectangle 7"/>
              <p:cNvSpPr/>
              <p:nvPr/>
            </p:nvSpPr>
            <p:spPr>
              <a:xfrm>
                <a:off x="5862306" y="3718"/>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a:rPr>
                            <m:t>𝐵</m:t>
                          </m:r>
                        </m:e>
                        <m:sub>
                          <m:r>
                            <a:rPr lang="en-US" i="1">
                              <a:latin typeface="Cambria Math"/>
                            </a:rPr>
                            <m:t>𝐷𝑖𝑓𝑓𝑢𝑠𝑒𝑟</m:t>
                          </m:r>
                        </m:sub>
                      </m:sSub>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5862306" y="3718"/>
                <a:ext cx="1605375" cy="564065"/>
              </a:xfrm>
              <a:prstGeom prst="rect">
                <a:avLst/>
              </a:prstGeom>
              <a:blipFill rotWithShape="1">
                <a:blip r:embed="rId19"/>
                <a:stretch>
                  <a:fillRect/>
                </a:stretch>
              </a:blipFill>
            </p:spPr>
            <p:txBody>
              <a:bodyPr/>
              <a:lstStyle/>
              <a:p>
                <a:r>
                  <a:rPr lang="en-US">
                    <a:noFill/>
                  </a:rPr>
                  <a:t> </a:t>
                </a:r>
              </a:p>
            </p:txBody>
          </p:sp>
        </mc:Fallback>
      </mc:AlternateContent>
      <p:cxnSp>
        <p:nvCxnSpPr>
          <p:cNvPr id="55" name="Straight Connector 54"/>
          <p:cNvCxnSpPr/>
          <p:nvPr/>
        </p:nvCxnSpPr>
        <p:spPr bwMode="auto">
          <a:xfrm flipV="1">
            <a:off x="5612741"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6" name="Straight Connector 55"/>
          <p:cNvCxnSpPr/>
          <p:nvPr/>
        </p:nvCxnSpPr>
        <p:spPr bwMode="auto">
          <a:xfrm flipV="1">
            <a:off x="7855725" y="581025"/>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57" name="Straight Connector 56"/>
          <p:cNvCxnSpPr/>
          <p:nvPr/>
        </p:nvCxnSpPr>
        <p:spPr bwMode="auto">
          <a:xfrm>
            <a:off x="5609406" y="794292"/>
            <a:ext cx="2246319" cy="0"/>
          </a:xfrm>
          <a:prstGeom prst="line">
            <a:avLst/>
          </a:prstGeom>
          <a:solidFill>
            <a:schemeClr val="accent1"/>
          </a:solidFill>
          <a:ln w="12700" cap="flat" cmpd="sng" algn="ctr">
            <a:solidFill>
              <a:schemeClr val="tx1"/>
            </a:solidFill>
            <a:prstDash val="solid"/>
            <a:round/>
            <a:headEnd type="arrow" w="med" len="med"/>
            <a:tailEnd type="arrow" w="med" len="med"/>
          </a:ln>
          <a:effectLst/>
        </p:spPr>
      </p:cxnSp>
      <mc:AlternateContent xmlns:mc="http://schemas.openxmlformats.org/markup-compatibility/2006" xmlns:a14="http://schemas.microsoft.com/office/drawing/2010/main">
        <mc:Choice Requires="a14">
          <p:sp>
            <p:nvSpPr>
              <p:cNvPr id="53" name="Rectangle 52"/>
              <p:cNvSpPr/>
              <p:nvPr/>
            </p:nvSpPr>
            <p:spPr>
              <a:xfrm>
                <a:off x="5985164" y="483685"/>
                <a:ext cx="1605375" cy="5640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𝑆</m:t>
                          </m:r>
                        </m:e>
                        <m:sub>
                          <m:r>
                            <a:rPr lang="en-US" i="1">
                              <a:latin typeface="Cambria Math"/>
                            </a:rPr>
                            <m:t>𝐷𝑖𝑓𝑓𝑢𝑠𝑒𝑟</m:t>
                          </m:r>
                        </m:sub>
                      </m:sSub>
                    </m:oMath>
                  </m:oMathPara>
                </a14:m>
                <a:endParaRPr lang="en-US" dirty="0"/>
              </a:p>
            </p:txBody>
          </p:sp>
        </mc:Choice>
        <mc:Fallback xmlns="">
          <p:sp>
            <p:nvSpPr>
              <p:cNvPr id="53" name="Rectangle 52"/>
              <p:cNvSpPr>
                <a:spLocks noRot="1" noChangeAspect="1" noMove="1" noResize="1" noEditPoints="1" noAdjustHandles="1" noChangeArrowheads="1" noChangeShapeType="1" noTextEdit="1"/>
              </p:cNvSpPr>
              <p:nvPr/>
            </p:nvSpPr>
            <p:spPr>
              <a:xfrm>
                <a:off x="5985164" y="483685"/>
                <a:ext cx="1605375" cy="564065"/>
              </a:xfrm>
              <a:prstGeom prst="rect">
                <a:avLst/>
              </a:prstGeom>
              <a:blipFill rotWithShape="1">
                <a:blip r:embed="rId20"/>
                <a:stretch>
                  <a:fillRect/>
                </a:stretch>
              </a:blipFill>
            </p:spPr>
            <p:txBody>
              <a:bodyPr/>
              <a:lstStyle/>
              <a:p>
                <a:r>
                  <a:rPr lang="en-US">
                    <a:noFill/>
                  </a:rPr>
                  <a:t> </a:t>
                </a:r>
              </a:p>
            </p:txBody>
          </p:sp>
        </mc:Fallback>
      </mc:AlternateContent>
      <p:cxnSp>
        <p:nvCxnSpPr>
          <p:cNvPr id="60" name="Straight Connector 59"/>
          <p:cNvCxnSpPr/>
          <p:nvPr/>
        </p:nvCxnSpPr>
        <p:spPr bwMode="auto">
          <a:xfrm rot="5400000" flipV="1">
            <a:off x="8039142" y="878204"/>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1" name="Straight Connector 60"/>
          <p:cNvCxnSpPr/>
          <p:nvPr/>
        </p:nvCxnSpPr>
        <p:spPr bwMode="auto">
          <a:xfrm rot="5400000" flipV="1">
            <a:off x="8039143" y="940117"/>
            <a:ext cx="0" cy="640080"/>
          </a:xfrm>
          <a:prstGeom prst="line">
            <a:avLst/>
          </a:prstGeom>
          <a:solidFill>
            <a:schemeClr val="accent1"/>
          </a:solidFill>
          <a:ln w="12700" cap="flat" cmpd="sng" algn="ctr">
            <a:solidFill>
              <a:schemeClr val="tx1"/>
            </a:solidFill>
            <a:prstDash val="sysDot"/>
            <a:round/>
            <a:headEnd type="none" w="lg" len="med"/>
            <a:tailEnd type="none" w="lg" len="med"/>
          </a:ln>
          <a:effectLst/>
        </p:spPr>
      </p:cxnSp>
      <p:cxnSp>
        <p:nvCxnSpPr>
          <p:cNvPr id="63" name="Straight Connector 62"/>
          <p:cNvCxnSpPr/>
          <p:nvPr/>
        </p:nvCxnSpPr>
        <p:spPr bwMode="auto">
          <a:xfrm rot="5400000">
            <a:off x="8018442" y="1076000"/>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p:cxnSp>
        <p:nvCxnSpPr>
          <p:cNvPr id="64" name="Straight Connector 63"/>
          <p:cNvCxnSpPr/>
          <p:nvPr/>
        </p:nvCxnSpPr>
        <p:spPr bwMode="auto">
          <a:xfrm rot="16200000" flipV="1">
            <a:off x="8018442" y="1374457"/>
            <a:ext cx="228600" cy="0"/>
          </a:xfrm>
          <a:prstGeom prst="line">
            <a:avLst/>
          </a:prstGeom>
          <a:solidFill>
            <a:schemeClr val="accent1"/>
          </a:solidFill>
          <a:ln w="12700" cap="flat" cmpd="sng" algn="ctr">
            <a:solidFill>
              <a:schemeClr val="tx1"/>
            </a:solidFill>
            <a:prstDash val="solid"/>
            <a:round/>
            <a:headEnd type="none" w="med" len="med"/>
            <a:tailEnd type="arrow" w="med" len="med"/>
          </a:ln>
          <a:effectLst/>
        </p:spPr>
      </p:cxnSp>
      <mc:AlternateContent xmlns:mc="http://schemas.openxmlformats.org/markup-compatibility/2006" xmlns:a14="http://schemas.microsoft.com/office/drawing/2010/main">
        <mc:Choice Requires="a14">
          <p:sp>
            <p:nvSpPr>
              <p:cNvPr id="18" name="Rectangle 17"/>
              <p:cNvSpPr/>
              <p:nvPr/>
            </p:nvSpPr>
            <p:spPr>
              <a:xfrm rot="16200000">
                <a:off x="7640562" y="338998"/>
                <a:ext cx="1055610" cy="3618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a:rPr>
                            <m:t>𝑊</m:t>
                          </m:r>
                        </m:e>
                        <m:sub>
                          <m:r>
                            <a:rPr lang="en-US" sz="1600" i="1">
                              <a:latin typeface="Cambria Math"/>
                            </a:rPr>
                            <m:t>𝐷𝑖𝑓𝑓𝑢𝑠𝑒𝑟</m:t>
                          </m:r>
                        </m:sub>
                      </m:sSub>
                    </m:oMath>
                  </m:oMathPara>
                </a14:m>
                <a:endParaRPr lang="en-US" sz="1600" dirty="0"/>
              </a:p>
            </p:txBody>
          </p:sp>
        </mc:Choice>
        <mc:Fallback xmlns="">
          <p:sp>
            <p:nvSpPr>
              <p:cNvPr id="18" name="Rectangle 17"/>
              <p:cNvSpPr>
                <a:spLocks noRot="1" noChangeAspect="1" noMove="1" noResize="1" noEditPoints="1" noAdjustHandles="1" noChangeArrowheads="1" noChangeShapeType="1" noTextEdit="1"/>
              </p:cNvSpPr>
              <p:nvPr/>
            </p:nvSpPr>
            <p:spPr>
              <a:xfrm rot="16200000">
                <a:off x="7640562" y="338998"/>
                <a:ext cx="1055610" cy="361894"/>
              </a:xfrm>
              <a:prstGeom prst="rect">
                <a:avLst/>
              </a:prstGeom>
              <a:blipFill rotWithShape="1">
                <a:blip r:embed="rId27"/>
                <a:stretch>
                  <a:fillRect r="-5000"/>
                </a:stretch>
              </a:blipFill>
            </p:spPr>
            <p:txBody>
              <a:bodyPr/>
              <a:lstStyle/>
              <a:p>
                <a:r>
                  <a:rPr lang="en-US">
                    <a:noFill/>
                  </a:rPr>
                  <a:t> </a:t>
                </a:r>
              </a:p>
            </p:txBody>
          </p:sp>
        </mc:Fallback>
      </mc:AlternateContent>
      <p:sp>
        <p:nvSpPr>
          <p:cNvPr id="7" name="TextBox 6"/>
          <p:cNvSpPr txBox="1"/>
          <p:nvPr/>
        </p:nvSpPr>
        <p:spPr>
          <a:xfrm>
            <a:off x="1035477" y="5063166"/>
            <a:ext cx="2584174" cy="707886"/>
          </a:xfrm>
          <a:prstGeom prst="rect">
            <a:avLst/>
          </a:prstGeom>
          <a:noFill/>
        </p:spPr>
        <p:txBody>
          <a:bodyPr wrap="square" rtlCol="0">
            <a:spAutoFit/>
          </a:bodyPr>
          <a:lstStyle/>
          <a:p>
            <a:r>
              <a:rPr lang="en-US" sz="2000" dirty="0"/>
              <a:t>Minimum width to not exceed target head loss</a:t>
            </a:r>
          </a:p>
        </p:txBody>
      </p:sp>
      <p:sp>
        <p:nvSpPr>
          <p:cNvPr id="9" name="TextBox 8"/>
          <p:cNvSpPr txBox="1"/>
          <p:nvPr/>
        </p:nvSpPr>
        <p:spPr>
          <a:xfrm>
            <a:off x="3241640" y="3395207"/>
            <a:ext cx="3490925" cy="1200329"/>
          </a:xfrm>
          <a:prstGeom prst="rect">
            <a:avLst/>
          </a:prstGeom>
          <a:noFill/>
        </p:spPr>
        <p:txBody>
          <a:bodyPr wrap="square" rtlCol="0">
            <a:spAutoFit/>
          </a:bodyPr>
          <a:lstStyle/>
          <a:p>
            <a:r>
              <a:rPr lang="en-US" sz="2400" dirty="0"/>
              <a:t>This head loss will improve flow distribution between diffusers</a:t>
            </a:r>
          </a:p>
        </p:txBody>
      </p:sp>
      <p:cxnSp>
        <p:nvCxnSpPr>
          <p:cNvPr id="14" name="Straight Arrow Connector 13"/>
          <p:cNvCxnSpPr/>
          <p:nvPr/>
        </p:nvCxnSpPr>
        <p:spPr bwMode="auto">
          <a:xfrm flipH="1">
            <a:off x="1248355" y="3670300"/>
            <a:ext cx="1993285" cy="742674"/>
          </a:xfrm>
          <a:prstGeom prst="straightConnector1">
            <a:avLst/>
          </a:prstGeom>
          <a:solidFill>
            <a:schemeClr val="accent1"/>
          </a:solidFill>
          <a:ln w="12700" cap="flat" cmpd="sng" algn="ctr">
            <a:solidFill>
              <a:schemeClr val="tx1"/>
            </a:solidFill>
            <a:prstDash val="solid"/>
            <a:round/>
            <a:headEnd type="none" w="lg" len="med"/>
            <a:tailEnd type="arrow"/>
          </a:ln>
          <a:effectLst/>
        </p:spPr>
      </p:cxnSp>
      <p:pic>
        <p:nvPicPr>
          <p:cNvPr id="4" name="Picture 3"/>
          <p:cNvPicPr>
            <a:picLocks noChangeAspect="1"/>
          </p:cNvPicPr>
          <p:nvPr>
            <p:custDataLst>
              <p:tags r:id="rId1"/>
            </p:custDataLst>
          </p:nvPr>
        </p:nvPicPr>
        <p:blipFill>
          <a:blip r:embed="rId28" cstate="print">
            <a:extLst>
              <a:ext uri="{28A0092B-C50C-407E-A947-70E740481C1C}">
                <a14:useLocalDpi xmlns:a14="http://schemas.microsoft.com/office/drawing/2010/main" val="0"/>
              </a:ext>
            </a:extLst>
          </a:blip>
          <a:stretch>
            <a:fillRect/>
          </a:stretch>
        </p:blipFill>
        <p:spPr>
          <a:xfrm>
            <a:off x="294309" y="2609455"/>
            <a:ext cx="6093051" cy="236650"/>
          </a:xfrm>
          <a:prstGeom prst="rect">
            <a:avLst/>
          </a:prstGeom>
        </p:spPr>
      </p:pic>
      <p:pic>
        <p:nvPicPr>
          <p:cNvPr id="13" name="Picture 12"/>
          <p:cNvPicPr>
            <a:picLocks noChangeAspect="1"/>
          </p:cNvPicPr>
          <p:nvPr>
            <p:custDataLst>
              <p:tags r:id="rId2"/>
            </p:custDataLst>
          </p:nvPr>
        </p:nvPicPr>
        <p:blipFill>
          <a:blip r:embed="rId29" cstate="print">
            <a:extLst>
              <a:ext uri="{28A0092B-C50C-407E-A947-70E740481C1C}">
                <a14:useLocalDpi xmlns:a14="http://schemas.microsoft.com/office/drawing/2010/main" val="0"/>
              </a:ext>
            </a:extLst>
          </a:blip>
          <a:stretch>
            <a:fillRect/>
          </a:stretch>
        </p:blipFill>
        <p:spPr>
          <a:xfrm>
            <a:off x="323254" y="3143188"/>
            <a:ext cx="2764022" cy="450416"/>
          </a:xfrm>
          <a:prstGeom prst="rect">
            <a:avLst/>
          </a:prstGeom>
        </p:spPr>
      </p:pic>
      <p:pic>
        <p:nvPicPr>
          <p:cNvPr id="24" name="Picture 23"/>
          <p:cNvPicPr>
            <a:picLocks noChangeAspect="1"/>
          </p:cNvPicPr>
          <p:nvPr>
            <p:custDataLst>
              <p:tags r:id="rId3"/>
            </p:custDataLst>
          </p:nvPr>
        </p:nvPicPr>
        <p:blipFill>
          <a:blip r:embed="rId30" cstate="print">
            <a:extLst>
              <a:ext uri="{28A0092B-C50C-407E-A947-70E740481C1C}">
                <a14:useLocalDpi xmlns:a14="http://schemas.microsoft.com/office/drawing/2010/main" val="0"/>
              </a:ext>
            </a:extLst>
          </a:blip>
          <a:stretch>
            <a:fillRect/>
          </a:stretch>
        </p:blipFill>
        <p:spPr>
          <a:xfrm>
            <a:off x="1587643" y="4389202"/>
            <a:ext cx="1544655" cy="269637"/>
          </a:xfrm>
          <a:prstGeom prst="rect">
            <a:avLst/>
          </a:prstGeom>
        </p:spPr>
      </p:pic>
      <p:pic>
        <p:nvPicPr>
          <p:cNvPr id="19" name="Picture 18"/>
          <p:cNvPicPr>
            <a:picLocks noChangeAspect="1"/>
          </p:cNvPicPr>
          <p:nvPr>
            <p:custDataLst>
              <p:tags r:id="rId4"/>
            </p:custDataLst>
          </p:nvPr>
        </p:nvPicPr>
        <p:blipFill>
          <a:blip r:embed="rId31" cstate="print">
            <a:extLst>
              <a:ext uri="{28A0092B-C50C-407E-A947-70E740481C1C}">
                <a14:useLocalDpi xmlns:a14="http://schemas.microsoft.com/office/drawing/2010/main" val="0"/>
              </a:ext>
            </a:extLst>
          </a:blip>
          <a:stretch>
            <a:fillRect/>
          </a:stretch>
        </p:blipFill>
        <p:spPr>
          <a:xfrm>
            <a:off x="204095" y="4182892"/>
            <a:ext cx="988008" cy="478962"/>
          </a:xfrm>
          <a:prstGeom prst="rect">
            <a:avLst/>
          </a:prstGeom>
        </p:spPr>
      </p:pic>
      <p:pic>
        <p:nvPicPr>
          <p:cNvPr id="32" name="Picture 31"/>
          <p:cNvPicPr>
            <a:picLocks noChangeAspect="1"/>
          </p:cNvPicPr>
          <p:nvPr>
            <p:custDataLst>
              <p:tags r:id="rId5"/>
            </p:custDataLst>
          </p:nvPr>
        </p:nvPicPr>
        <p:blipFill>
          <a:blip r:embed="rId32" cstate="print">
            <a:extLst>
              <a:ext uri="{28A0092B-C50C-407E-A947-70E740481C1C}">
                <a14:useLocalDpi xmlns:a14="http://schemas.microsoft.com/office/drawing/2010/main" val="0"/>
              </a:ext>
            </a:extLst>
          </a:blip>
          <a:stretch>
            <a:fillRect/>
          </a:stretch>
        </p:blipFill>
        <p:spPr>
          <a:xfrm>
            <a:off x="441367" y="5788211"/>
            <a:ext cx="3325062" cy="550220"/>
          </a:xfrm>
          <a:prstGeom prst="rect">
            <a:avLst/>
          </a:prstGeom>
        </p:spPr>
      </p:pic>
      <p:pic>
        <p:nvPicPr>
          <p:cNvPr id="22" name="Picture 21"/>
          <p:cNvPicPr>
            <a:picLocks noChangeAspect="1"/>
          </p:cNvPicPr>
          <p:nvPr>
            <p:custDataLst>
              <p:tags r:id="rId6"/>
            </p:custDataLst>
          </p:nvPr>
        </p:nvPicPr>
        <p:blipFill>
          <a:blip r:embed="rId33" cstate="print">
            <a:extLst>
              <a:ext uri="{28A0092B-C50C-407E-A947-70E740481C1C}">
                <a14:useLocalDpi xmlns:a14="http://schemas.microsoft.com/office/drawing/2010/main" val="0"/>
              </a:ext>
            </a:extLst>
          </a:blip>
          <a:stretch>
            <a:fillRect/>
          </a:stretch>
        </p:blipFill>
        <p:spPr>
          <a:xfrm>
            <a:off x="6315311" y="4753845"/>
            <a:ext cx="1156571" cy="246857"/>
          </a:xfrm>
          <a:prstGeom prst="rect">
            <a:avLst/>
          </a:prstGeom>
        </p:spPr>
      </p:pic>
      <p:pic>
        <p:nvPicPr>
          <p:cNvPr id="34" name="Picture 33"/>
          <p:cNvPicPr>
            <a:picLocks noChangeAspect="1"/>
          </p:cNvPicPr>
          <p:nvPr>
            <p:custDataLst>
              <p:tags r:id="rId7"/>
            </p:custDataLst>
          </p:nvPr>
        </p:nvPicPr>
        <p:blipFill>
          <a:blip r:embed="rId34" cstate="print">
            <a:extLst>
              <a:ext uri="{28A0092B-C50C-407E-A947-70E740481C1C}">
                <a14:useLocalDpi xmlns:a14="http://schemas.microsoft.com/office/drawing/2010/main" val="0"/>
              </a:ext>
            </a:extLst>
          </a:blip>
          <a:stretch>
            <a:fillRect/>
          </a:stretch>
        </p:blipFill>
        <p:spPr>
          <a:xfrm>
            <a:off x="6947065" y="2441478"/>
            <a:ext cx="408381" cy="190476"/>
          </a:xfrm>
          <a:prstGeom prst="rect">
            <a:avLst/>
          </a:prstGeom>
        </p:spPr>
      </p:pic>
      <p:pic>
        <p:nvPicPr>
          <p:cNvPr id="31" name="Picture 30"/>
          <p:cNvPicPr>
            <a:picLocks noChangeAspect="1"/>
          </p:cNvPicPr>
          <p:nvPr>
            <p:custDataLst>
              <p:tags r:id="rId8"/>
            </p:custDataLst>
          </p:nvPr>
        </p:nvPicPr>
        <p:blipFill>
          <a:blip r:embed="rId35" cstate="print">
            <a:extLst>
              <a:ext uri="{28A0092B-C50C-407E-A947-70E740481C1C}">
                <a14:useLocalDpi xmlns:a14="http://schemas.microsoft.com/office/drawing/2010/main" val="0"/>
              </a:ext>
            </a:extLst>
          </a:blip>
          <a:stretch>
            <a:fillRect/>
          </a:stretch>
        </p:blipFill>
        <p:spPr>
          <a:xfrm>
            <a:off x="6954450" y="3380244"/>
            <a:ext cx="519619" cy="213333"/>
          </a:xfrm>
          <a:prstGeom prst="rect">
            <a:avLst/>
          </a:prstGeom>
          <a:solidFill>
            <a:schemeClr val="bg1"/>
          </a:solidFill>
        </p:spPr>
      </p:pic>
      <p:pic>
        <p:nvPicPr>
          <p:cNvPr id="33" name="Picture 32"/>
          <p:cNvPicPr>
            <a:picLocks noChangeAspect="1"/>
          </p:cNvPicPr>
          <p:nvPr>
            <p:custDataLst>
              <p:tags r:id="rId9"/>
            </p:custDataLst>
          </p:nvPr>
        </p:nvPicPr>
        <p:blipFill>
          <a:blip r:embed="rId36" cstate="print">
            <a:extLst>
              <a:ext uri="{28A0092B-C50C-407E-A947-70E740481C1C}">
                <a14:useLocalDpi xmlns:a14="http://schemas.microsoft.com/office/drawing/2010/main" val="0"/>
              </a:ext>
            </a:extLst>
          </a:blip>
          <a:stretch>
            <a:fillRect/>
          </a:stretch>
        </p:blipFill>
        <p:spPr>
          <a:xfrm>
            <a:off x="8303064" y="2822498"/>
            <a:ext cx="832051" cy="185409"/>
          </a:xfrm>
          <a:prstGeom prst="rect">
            <a:avLst/>
          </a:prstGeom>
        </p:spPr>
      </p:pic>
      <p:pic>
        <p:nvPicPr>
          <p:cNvPr id="69" name="Picture 68">
            <a:extLst>
              <a:ext uri="{FF2B5EF4-FFF2-40B4-BE49-F238E27FC236}">
                <a16:creationId xmlns:a16="http://schemas.microsoft.com/office/drawing/2014/main" id="{D03EE2F3-8F5A-44B7-A966-0046D3C11521}"/>
              </a:ext>
            </a:extLst>
          </p:cNvPr>
          <p:cNvPicPr>
            <a:picLocks noChangeAspect="1"/>
          </p:cNvPicPr>
          <p:nvPr>
            <p:custDataLst>
              <p:tags r:id="rId10"/>
            </p:custDataLst>
          </p:nvPr>
        </p:nvPicPr>
        <p:blipFill>
          <a:blip r:embed="rId37" cstate="print">
            <a:extLst>
              <a:ext uri="{28A0092B-C50C-407E-A947-70E740481C1C}">
                <a14:useLocalDpi xmlns:a14="http://schemas.microsoft.com/office/drawing/2010/main" val="0"/>
              </a:ext>
            </a:extLst>
          </a:blip>
          <a:stretch>
            <a:fillRect/>
          </a:stretch>
        </p:blipFill>
        <p:spPr>
          <a:xfrm>
            <a:off x="-4477945" y="4446797"/>
            <a:ext cx="4330666" cy="860952"/>
          </a:xfrm>
          <a:prstGeom prst="rect">
            <a:avLst/>
          </a:prstGeom>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the </a:t>
            </a:r>
            <a:r>
              <a:rPr lang="en-US" dirty="0" err="1"/>
              <a:t>AguaClarifier</a:t>
            </a:r>
            <a:endParaRPr lang="en-US" dirty="0"/>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61" t="2176" r="5112" b="2205"/>
          <a:stretch/>
        </p:blipFill>
        <p:spPr>
          <a:xfrm>
            <a:off x="3022600" y="1441683"/>
            <a:ext cx="6121400" cy="5416318"/>
          </a:xfrm>
          <a:prstGeom prst="rect">
            <a:avLst/>
          </a:prstGeom>
        </p:spPr>
      </p:pic>
      <p:sp>
        <p:nvSpPr>
          <p:cNvPr id="6" name="TextBox 5"/>
          <p:cNvSpPr txBox="1"/>
          <p:nvPr/>
        </p:nvSpPr>
        <p:spPr>
          <a:xfrm>
            <a:off x="83766" y="6320410"/>
            <a:ext cx="1691075"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Jet reverser</a:t>
            </a:r>
          </a:p>
        </p:txBody>
      </p:sp>
      <p:cxnSp>
        <p:nvCxnSpPr>
          <p:cNvPr id="8" name="Straight Arrow Connector 7"/>
          <p:cNvCxnSpPr>
            <a:stCxn id="6" idx="3"/>
          </p:cNvCxnSpPr>
          <p:nvPr/>
        </p:nvCxnSpPr>
        <p:spPr>
          <a:xfrm flipV="1">
            <a:off x="1774841" y="5610744"/>
            <a:ext cx="2926699" cy="878943"/>
          </a:xfrm>
          <a:prstGeom prst="straightConnector1">
            <a:avLst/>
          </a:prstGeom>
          <a:noFill/>
          <a:ln w="38100" cap="flat" cmpd="sng" algn="ctr">
            <a:solidFill>
              <a:srgbClr val="0300BE">
                <a:shade val="95000"/>
                <a:satMod val="105000"/>
              </a:srgbClr>
            </a:solidFill>
            <a:prstDash val="solid"/>
            <a:tailEnd type="arrow"/>
          </a:ln>
          <a:effectLst/>
        </p:spPr>
      </p:cxnSp>
      <p:sp>
        <p:nvSpPr>
          <p:cNvPr id="9" name="TextBox 8"/>
          <p:cNvSpPr txBox="1"/>
          <p:nvPr/>
        </p:nvSpPr>
        <p:spPr>
          <a:xfrm>
            <a:off x="0" y="3437602"/>
            <a:ext cx="3033804"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Sloped surfaces so that no sludge can accumulate</a:t>
            </a:r>
          </a:p>
        </p:txBody>
      </p:sp>
      <p:cxnSp>
        <p:nvCxnSpPr>
          <p:cNvPr id="10" name="Straight Arrow Connector 9"/>
          <p:cNvCxnSpPr>
            <a:stCxn id="9" idx="3"/>
          </p:cNvCxnSpPr>
          <p:nvPr/>
        </p:nvCxnSpPr>
        <p:spPr>
          <a:xfrm>
            <a:off x="3033804" y="3729990"/>
            <a:ext cx="692376" cy="800774"/>
          </a:xfrm>
          <a:prstGeom prst="straightConnector1">
            <a:avLst/>
          </a:prstGeom>
          <a:noFill/>
          <a:ln w="38100" cap="flat" cmpd="sng" algn="ctr">
            <a:solidFill>
              <a:srgbClr val="0300BE">
                <a:shade val="95000"/>
                <a:satMod val="105000"/>
              </a:srgbClr>
            </a:solidFill>
            <a:prstDash val="solid"/>
            <a:tailEnd type="arrow"/>
          </a:ln>
          <a:effectLst/>
        </p:spPr>
      </p:cxnSp>
      <p:sp>
        <p:nvSpPr>
          <p:cNvPr id="11" name="TextBox 10"/>
          <p:cNvSpPr txBox="1"/>
          <p:nvPr/>
        </p:nvSpPr>
        <p:spPr>
          <a:xfrm rot="775392">
            <a:off x="4056154" y="3064753"/>
            <a:ext cx="2584678"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Plate settlers</a:t>
            </a:r>
          </a:p>
        </p:txBody>
      </p:sp>
      <p:sp>
        <p:nvSpPr>
          <p:cNvPr id="12" name="TextBox 11"/>
          <p:cNvSpPr txBox="1"/>
          <p:nvPr/>
        </p:nvSpPr>
        <p:spPr>
          <a:xfrm rot="775392">
            <a:off x="4370084" y="2093294"/>
            <a:ext cx="328045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Effluent manifold</a:t>
            </a:r>
          </a:p>
        </p:txBody>
      </p:sp>
      <p:sp>
        <p:nvSpPr>
          <p:cNvPr id="13" name="TextBox 12"/>
          <p:cNvSpPr txBox="1"/>
          <p:nvPr/>
        </p:nvSpPr>
        <p:spPr>
          <a:xfrm rot="775392">
            <a:off x="4369139" y="4898527"/>
            <a:ext cx="3355047" cy="584775"/>
          </a:xfrm>
          <a:prstGeom prst="rect">
            <a:avLst/>
          </a:prstGeom>
          <a:noFill/>
        </p:spPr>
        <p:txBody>
          <a:bodyPr wrap="square" rtlCol="0">
            <a:spAutoFit/>
          </a:bodyPr>
          <a:lstStyle/>
          <a:p>
            <a:pPr algn="ctr" defTabSz="3160166"/>
            <a:r>
              <a:rPr lang="en-US" sz="3200" dirty="0">
                <a:solidFill>
                  <a:srgbClr val="000000"/>
                </a:solidFill>
                <a:cs typeface="Helvetica" panose="020B0604020202020204" pitchFamily="34" charset="0"/>
              </a:rPr>
              <a:t>Influent manifold</a:t>
            </a:r>
          </a:p>
        </p:txBody>
      </p:sp>
      <p:sp>
        <p:nvSpPr>
          <p:cNvPr id="14" name="TextBox 13"/>
          <p:cNvSpPr txBox="1"/>
          <p:nvPr/>
        </p:nvSpPr>
        <p:spPr>
          <a:xfrm>
            <a:off x="-1" y="1733871"/>
            <a:ext cx="2789121" cy="584775"/>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Plate settler modules that can be removed by an operator</a:t>
            </a:r>
          </a:p>
        </p:txBody>
      </p:sp>
      <p:cxnSp>
        <p:nvCxnSpPr>
          <p:cNvPr id="15" name="Straight Arrow Connector 14"/>
          <p:cNvCxnSpPr>
            <a:stCxn id="14" idx="3"/>
          </p:cNvCxnSpPr>
          <p:nvPr/>
        </p:nvCxnSpPr>
        <p:spPr>
          <a:xfrm>
            <a:off x="2789120" y="2026259"/>
            <a:ext cx="1360926" cy="902956"/>
          </a:xfrm>
          <a:prstGeom prst="straightConnector1">
            <a:avLst/>
          </a:prstGeom>
          <a:noFill/>
          <a:ln w="38100" cap="flat" cmpd="sng" algn="ctr">
            <a:solidFill>
              <a:srgbClr val="0300BE">
                <a:shade val="95000"/>
                <a:satMod val="105000"/>
              </a:srgbClr>
            </a:solidFill>
            <a:prstDash val="solid"/>
            <a:tailEnd type="arrow"/>
          </a:ln>
          <a:effectLst/>
        </p:spPr>
      </p:cxnSp>
      <p:sp>
        <p:nvSpPr>
          <p:cNvPr id="16" name="TextBox 15"/>
          <p:cNvSpPr txBox="1"/>
          <p:nvPr/>
        </p:nvSpPr>
        <p:spPr>
          <a:xfrm>
            <a:off x="228600" y="4562645"/>
            <a:ext cx="2713763" cy="338554"/>
          </a:xfrm>
          <a:prstGeom prst="rect">
            <a:avLst/>
          </a:prstGeom>
          <a:noFill/>
        </p:spPr>
        <p:txBody>
          <a:bodyPr wrap="square" rtlCol="0">
            <a:spAutoFit/>
          </a:bodyPr>
          <a:lstStyle/>
          <a:p>
            <a:pPr algn="r" defTabSz="3160166"/>
            <a:r>
              <a:rPr lang="en-US" sz="1600" dirty="0">
                <a:solidFill>
                  <a:srgbClr val="000000"/>
                </a:solidFill>
                <a:cs typeface="Helvetica" panose="020B0604020202020204" pitchFamily="34" charset="0"/>
              </a:rPr>
              <a:t>Diffusers that create a line jet</a:t>
            </a:r>
          </a:p>
        </p:txBody>
      </p:sp>
      <p:cxnSp>
        <p:nvCxnSpPr>
          <p:cNvPr id="17" name="Straight Arrow Connector 16"/>
          <p:cNvCxnSpPr>
            <a:stCxn id="16" idx="3"/>
          </p:cNvCxnSpPr>
          <p:nvPr/>
        </p:nvCxnSpPr>
        <p:spPr>
          <a:xfrm>
            <a:off x="2942363" y="4731922"/>
            <a:ext cx="2147797" cy="599617"/>
          </a:xfrm>
          <a:prstGeom prst="straightConnector1">
            <a:avLst/>
          </a:prstGeom>
          <a:noFill/>
          <a:ln w="38100" cap="flat" cmpd="sng" algn="ctr">
            <a:solidFill>
              <a:srgbClr val="0300BE">
                <a:shade val="95000"/>
                <a:satMod val="105000"/>
              </a:srgbClr>
            </a:solidFill>
            <a:prstDash val="solid"/>
            <a:tailEnd type="arrow"/>
          </a:ln>
          <a:effectLst/>
        </p:spPr>
      </p:cxnSp>
    </p:spTree>
    <p:extLst>
      <p:ext uri="{BB962C8B-B14F-4D97-AF65-F5344CB8AC3E}">
        <p14:creationId xmlns:p14="http://schemas.microsoft.com/office/powerpoint/2010/main" val="41186382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8490857" y="1410402"/>
            <a:ext cx="572600" cy="3549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Is there a </a:t>
            </a:r>
            <a:r>
              <a:rPr lang="en-US" i="1" dirty="0"/>
              <a:t>Vena </a:t>
            </a:r>
            <a:r>
              <a:rPr lang="en-US" i="1" dirty="0" err="1"/>
              <a:t>Contracta</a:t>
            </a:r>
            <a:r>
              <a:rPr lang="en-US" dirty="0"/>
              <a:t>?</a:t>
            </a:r>
          </a:p>
        </p:txBody>
      </p:sp>
      <p:sp>
        <p:nvSpPr>
          <p:cNvPr id="17" name="Content Placeholder 16"/>
          <p:cNvSpPr>
            <a:spLocks noGrp="1"/>
          </p:cNvSpPr>
          <p:nvPr>
            <p:ph idx="1"/>
          </p:nvPr>
        </p:nvSpPr>
        <p:spPr>
          <a:xfrm>
            <a:off x="685800" y="1981200"/>
            <a:ext cx="5869379" cy="4114800"/>
          </a:xfrm>
        </p:spPr>
        <p:txBody>
          <a:bodyPr/>
          <a:lstStyle/>
          <a:p>
            <a:r>
              <a:rPr lang="en-US" sz="2800" i="1" dirty="0"/>
              <a:t>Vena </a:t>
            </a:r>
            <a:r>
              <a:rPr lang="en-US" sz="2800" i="1" dirty="0" err="1"/>
              <a:t>contracta</a:t>
            </a:r>
            <a:r>
              <a:rPr lang="en-US" sz="2800" i="1" dirty="0"/>
              <a:t> </a:t>
            </a:r>
            <a:r>
              <a:rPr lang="en-US" sz="2800" dirty="0"/>
              <a:t>is associated with a change in pressure that causes an acceleration of the fluid</a:t>
            </a:r>
          </a:p>
          <a:p>
            <a:r>
              <a:rPr lang="en-US" sz="2800" dirty="0"/>
              <a:t>The change in pressure is supported by an enclosed flow space and flow </a:t>
            </a:r>
          </a:p>
          <a:p>
            <a:r>
              <a:rPr lang="en-US" sz="2800" dirty="0"/>
              <a:t>What is the energy of the water leaving the diffuser pipe?</a:t>
            </a:r>
          </a:p>
          <a:p>
            <a:r>
              <a:rPr lang="en-US" sz="2800" dirty="0"/>
              <a:t>Prove that the flow can’t contract!</a:t>
            </a:r>
          </a:p>
        </p:txBody>
      </p:sp>
      <p:sp>
        <p:nvSpPr>
          <p:cNvPr id="3" name="Arc 2"/>
          <p:cNvSpPr/>
          <p:nvPr/>
        </p:nvSpPr>
        <p:spPr>
          <a:xfrm flipV="1">
            <a:off x="6796225" y="2014985"/>
            <a:ext cx="2321881" cy="2322453"/>
          </a:xfrm>
          <a:prstGeom prst="arc">
            <a:avLst>
              <a:gd name="adj1" fmla="val 10705849"/>
              <a:gd name="adj2" fmla="val 0"/>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HN"/>
          </a:p>
        </p:txBody>
      </p:sp>
      <p:grpSp>
        <p:nvGrpSpPr>
          <p:cNvPr id="4" name="Group 57"/>
          <p:cNvGrpSpPr/>
          <p:nvPr/>
        </p:nvGrpSpPr>
        <p:grpSpPr>
          <a:xfrm>
            <a:off x="8205849" y="-4801703"/>
            <a:ext cx="1132678" cy="7431782"/>
            <a:chOff x="5648502" y="4706412"/>
            <a:chExt cx="266425" cy="310551"/>
          </a:xfrm>
        </p:grpSpPr>
        <p:sp>
          <p:nvSpPr>
            <p:cNvPr id="5" name="Freeform 4"/>
            <p:cNvSpPr/>
            <p:nvPr/>
          </p:nvSpPr>
          <p:spPr bwMode="auto">
            <a:xfrm>
              <a:off x="5842794"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Freeform 5"/>
            <p:cNvSpPr/>
            <p:nvPr/>
          </p:nvSpPr>
          <p:spPr bwMode="auto">
            <a:xfrm flipH="1">
              <a:off x="5648502" y="4706412"/>
              <a:ext cx="72133" cy="310551"/>
            </a:xfrm>
            <a:custGeom>
              <a:avLst/>
              <a:gdLst>
                <a:gd name="connsiteX0" fmla="*/ 60385 w 60385"/>
                <a:gd name="connsiteY0" fmla="*/ 0 h 310551"/>
                <a:gd name="connsiteX1" fmla="*/ 0 w 60385"/>
                <a:gd name="connsiteY1" fmla="*/ 310551 h 310551"/>
                <a:gd name="connsiteX0" fmla="*/ 66259 w 66259"/>
                <a:gd name="connsiteY0" fmla="*/ 0 h 310551"/>
                <a:gd name="connsiteX1" fmla="*/ 5874 w 66259"/>
                <a:gd name="connsiteY1" fmla="*/ 310551 h 310551"/>
                <a:gd name="connsiteX0" fmla="*/ 66259 w 72133"/>
                <a:gd name="connsiteY0" fmla="*/ 0 h 310551"/>
                <a:gd name="connsiteX1" fmla="*/ 5874 w 72133"/>
                <a:gd name="connsiteY1" fmla="*/ 310551 h 310551"/>
              </a:gdLst>
              <a:ahLst/>
              <a:cxnLst>
                <a:cxn ang="0">
                  <a:pos x="connsiteX0" y="connsiteY0"/>
                </a:cxn>
                <a:cxn ang="0">
                  <a:pos x="connsiteX1" y="connsiteY1"/>
                </a:cxn>
              </a:cxnLst>
              <a:rect l="l" t="t" r="r" b="b"/>
              <a:pathLst>
                <a:path w="72133" h="310551">
                  <a:moveTo>
                    <a:pt x="66259" y="0"/>
                  </a:moveTo>
                  <a:cubicBezTo>
                    <a:pt x="72133" y="120852"/>
                    <a:pt x="0" y="163698"/>
                    <a:pt x="5874" y="310551"/>
                  </a:cubicBezTo>
                </a:path>
              </a:pathLst>
            </a:custGeom>
            <a:noFill/>
            <a:ln w="38100" cap="flat" cmpd="sng" algn="ctr">
              <a:solidFill>
                <a:schemeClr val="accent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7" name="Straight Connector 6"/>
          <p:cNvCxnSpPr/>
          <p:nvPr/>
        </p:nvCxnSpPr>
        <p:spPr bwMode="auto">
          <a:xfrm rot="16200000" flipH="1">
            <a:off x="6465435" y="2902827"/>
            <a:ext cx="2889849" cy="0"/>
          </a:xfrm>
          <a:prstGeom prst="line">
            <a:avLst/>
          </a:prstGeom>
          <a:noFill/>
          <a:ln w="12700" cap="flat" cmpd="sng" algn="ctr">
            <a:solidFill>
              <a:schemeClr val="tx2"/>
            </a:solidFill>
            <a:prstDash val="dash"/>
            <a:round/>
            <a:headEnd type="none" w="lg" len="med"/>
            <a:tailEnd type="none" w="lg" len="med"/>
          </a:ln>
          <a:effectLst/>
        </p:spPr>
      </p:cxnSp>
      <p:sp>
        <p:nvSpPr>
          <p:cNvPr id="8" name="Freeform 7"/>
          <p:cNvSpPr/>
          <p:nvPr/>
        </p:nvSpPr>
        <p:spPr bwMode="auto">
          <a:xfrm>
            <a:off x="7291449" y="3217693"/>
            <a:ext cx="1246908" cy="79616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86093"/>
              <a:gd name="connsiteX1" fmla="*/ 0 w 10000"/>
              <a:gd name="connsiteY1" fmla="*/ 0 h 386093"/>
              <a:gd name="connsiteX0" fmla="*/ 10000 w 10000"/>
              <a:gd name="connsiteY0" fmla="*/ 10000 h 404179"/>
              <a:gd name="connsiteX1" fmla="*/ 0 w 10000"/>
              <a:gd name="connsiteY1" fmla="*/ 0 h 404179"/>
              <a:gd name="connsiteX0" fmla="*/ 10000 w 10118"/>
              <a:gd name="connsiteY0" fmla="*/ 10000 h 404179"/>
              <a:gd name="connsiteX1" fmla="*/ 0 w 10118"/>
              <a:gd name="connsiteY1" fmla="*/ 0 h 404179"/>
            </a:gdLst>
            <a:ahLst/>
            <a:cxnLst>
              <a:cxn ang="0">
                <a:pos x="connsiteX0" y="connsiteY0"/>
              </a:cxn>
              <a:cxn ang="0">
                <a:pos x="connsiteX1" y="connsiteY1"/>
              </a:cxn>
            </a:cxnLst>
            <a:rect l="l" t="t" r="r" b="b"/>
            <a:pathLst>
              <a:path w="10118" h="404179">
                <a:moveTo>
                  <a:pt x="10000" y="10000"/>
                </a:moveTo>
                <a:cubicBezTo>
                  <a:pt x="10118" y="332994"/>
                  <a:pt x="809" y="404179"/>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Freeform 8"/>
          <p:cNvSpPr/>
          <p:nvPr/>
        </p:nvSpPr>
        <p:spPr bwMode="auto">
          <a:xfrm>
            <a:off x="7101444" y="3183072"/>
            <a:ext cx="1662545" cy="1092045"/>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Arrow Connector 9"/>
          <p:cNvCxnSpPr/>
          <p:nvPr/>
        </p:nvCxnSpPr>
        <p:spPr bwMode="auto">
          <a:xfrm rot="16200000" flipV="1">
            <a:off x="6625248" y="2686104"/>
            <a:ext cx="931653" cy="17252"/>
          </a:xfrm>
          <a:prstGeom prst="straightConnector1">
            <a:avLst/>
          </a:prstGeom>
          <a:noFill/>
          <a:ln w="12700" cap="flat" cmpd="sng" algn="ctr">
            <a:solidFill>
              <a:schemeClr val="tx2"/>
            </a:solidFill>
            <a:prstDash val="solid"/>
            <a:round/>
            <a:headEnd type="none" w="lg" len="med"/>
            <a:tailEnd type="arrow"/>
          </a:ln>
          <a:effectLst/>
        </p:spPr>
      </p:cxnSp>
      <p:sp>
        <p:nvSpPr>
          <p:cNvPr id="14" name="Freeform 13"/>
          <p:cNvSpPr/>
          <p:nvPr/>
        </p:nvSpPr>
        <p:spPr bwMode="auto">
          <a:xfrm>
            <a:off x="6947065" y="3158837"/>
            <a:ext cx="2042556" cy="1425038"/>
          </a:xfrm>
          <a:custGeom>
            <a:avLst/>
            <a:gdLst>
              <a:gd name="connsiteX0" fmla="*/ 360872 w 360872"/>
              <a:gd name="connsiteY0" fmla="*/ 106392 h 106392"/>
              <a:gd name="connsiteX1" fmla="*/ 50321 w 360872"/>
              <a:gd name="connsiteY1" fmla="*/ 97766 h 106392"/>
              <a:gd name="connsiteX2" fmla="*/ 58947 w 360872"/>
              <a:gd name="connsiteY2" fmla="*/ 2875 h 106392"/>
              <a:gd name="connsiteX3" fmla="*/ 58947 w 360872"/>
              <a:gd name="connsiteY3" fmla="*/ 80513 h 106392"/>
              <a:gd name="connsiteX0" fmla="*/ 360872 w 360872"/>
              <a:gd name="connsiteY0" fmla="*/ 25879 h 25879"/>
              <a:gd name="connsiteX1" fmla="*/ 50321 w 360872"/>
              <a:gd name="connsiteY1" fmla="*/ 17253 h 25879"/>
              <a:gd name="connsiteX2" fmla="*/ 58947 w 360872"/>
              <a:gd name="connsiteY2" fmla="*/ 0 h 25879"/>
              <a:gd name="connsiteX0" fmla="*/ 310551 w 310551"/>
              <a:gd name="connsiteY0" fmla="*/ 8626 h 8626"/>
              <a:gd name="connsiteX1" fmla="*/ 0 w 310551"/>
              <a:gd name="connsiteY1" fmla="*/ 0 h 8626"/>
              <a:gd name="connsiteX0" fmla="*/ 10000 w 10000"/>
              <a:gd name="connsiteY0" fmla="*/ 10000 h 413353"/>
              <a:gd name="connsiteX1" fmla="*/ 0 w 10000"/>
              <a:gd name="connsiteY1" fmla="*/ 0 h 413353"/>
              <a:gd name="connsiteX0" fmla="*/ 10000 w 10000"/>
              <a:gd name="connsiteY0" fmla="*/ 10000 h 413353"/>
              <a:gd name="connsiteX1" fmla="*/ 0 w 10000"/>
              <a:gd name="connsiteY1" fmla="*/ 0 h 413353"/>
              <a:gd name="connsiteX0" fmla="*/ 10000 w 10000"/>
              <a:gd name="connsiteY0" fmla="*/ 10000 h 306582"/>
              <a:gd name="connsiteX1" fmla="*/ 0 w 10000"/>
              <a:gd name="connsiteY1" fmla="*/ 0 h 306582"/>
              <a:gd name="connsiteX0" fmla="*/ 10000 w 10000"/>
              <a:gd name="connsiteY0" fmla="*/ 10000 h 316921"/>
              <a:gd name="connsiteX1" fmla="*/ 0 w 10000"/>
              <a:gd name="connsiteY1" fmla="*/ 0 h 316921"/>
            </a:gdLst>
            <a:ahLst/>
            <a:cxnLst>
              <a:cxn ang="0">
                <a:pos x="connsiteX0" y="connsiteY0"/>
              </a:cxn>
              <a:cxn ang="0">
                <a:pos x="connsiteX1" y="connsiteY1"/>
              </a:cxn>
            </a:cxnLst>
            <a:rect l="l" t="t" r="r" b="b"/>
            <a:pathLst>
              <a:path w="10000" h="316921">
                <a:moveTo>
                  <a:pt x="10000" y="10000"/>
                </a:moveTo>
                <a:cubicBezTo>
                  <a:pt x="10000" y="266680"/>
                  <a:pt x="287" y="316921"/>
                  <a:pt x="0" y="0"/>
                </a:cubicBezTo>
              </a:path>
            </a:pathLst>
          </a:custGeom>
          <a:no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5" name="Straight Arrow Connector 14"/>
          <p:cNvCxnSpPr>
            <a:endCxn id="5" idx="1"/>
          </p:cNvCxnSpPr>
          <p:nvPr/>
        </p:nvCxnSpPr>
        <p:spPr bwMode="auto">
          <a:xfrm flipV="1">
            <a:off x="8490857" y="2630079"/>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cxnSp>
        <p:nvCxnSpPr>
          <p:cNvPr id="16" name="Straight Arrow Connector 15"/>
          <p:cNvCxnSpPr/>
          <p:nvPr/>
        </p:nvCxnSpPr>
        <p:spPr bwMode="auto">
          <a:xfrm flipV="1">
            <a:off x="6816436" y="3223845"/>
            <a:ext cx="565977" cy="6243"/>
          </a:xfrm>
          <a:prstGeom prst="straightConnector1">
            <a:avLst/>
          </a:prstGeom>
          <a:noFill/>
          <a:ln w="12700" cap="flat" cmpd="sng" algn="ctr">
            <a:solidFill>
              <a:schemeClr val="bg2"/>
            </a:solidFill>
            <a:prstDash val="solid"/>
            <a:round/>
            <a:headEnd type="triangle" w="lg" len="lg"/>
            <a:tailEnd type="triangle" w="lg" len="lg"/>
          </a:ln>
          <a:effectLst/>
        </p:spPr>
      </p:cxnSp>
      <p:pic>
        <p:nvPicPr>
          <p:cNvPr id="11" name="Picture 10"/>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6921555" y="1981542"/>
            <a:ext cx="428190" cy="213333"/>
          </a:xfrm>
          <a:prstGeom prst="rect">
            <a:avLst/>
          </a:prstGeom>
        </p:spPr>
      </p:pic>
      <p:pic>
        <p:nvPicPr>
          <p:cNvPr id="12" name="Picture 11"/>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6937441" y="3343593"/>
            <a:ext cx="519619" cy="213333"/>
          </a:xfrm>
          <a:prstGeom prst="rect">
            <a:avLst/>
          </a:prstGeom>
          <a:solidFill>
            <a:schemeClr val="bg1"/>
          </a:solidFill>
        </p:spPr>
      </p:pic>
      <p:pic>
        <p:nvPicPr>
          <p:cNvPr id="13" name="Picture 1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8275359" y="2751226"/>
            <a:ext cx="832051" cy="185409"/>
          </a:xfrm>
          <a:prstGeom prst="rect">
            <a:avLst/>
          </a:prstGeom>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268708" cy="1143000"/>
          </a:xfrm>
        </p:spPr>
        <p:txBody>
          <a:bodyPr/>
          <a:lstStyle/>
          <a:p>
            <a:r>
              <a:rPr lang="en-US" dirty="0"/>
              <a:t>Diffuser Width</a:t>
            </a:r>
          </a:p>
        </p:txBody>
      </p:sp>
      <p:sp>
        <p:nvSpPr>
          <p:cNvPr id="20" name="TextBox 19"/>
          <p:cNvSpPr txBox="1"/>
          <p:nvPr/>
        </p:nvSpPr>
        <p:spPr>
          <a:xfrm>
            <a:off x="5175863" y="4448949"/>
            <a:ext cx="2945037" cy="523220"/>
          </a:xfrm>
          <a:prstGeom prst="rect">
            <a:avLst/>
          </a:prstGeom>
          <a:noFill/>
        </p:spPr>
        <p:txBody>
          <a:bodyPr wrap="none" rtlCol="0">
            <a:spAutoFit/>
          </a:bodyPr>
          <a:lstStyle/>
          <a:p>
            <a:r>
              <a:rPr lang="en-US" dirty="0"/>
              <a:t>is about 380 mm/s!</a:t>
            </a:r>
          </a:p>
        </p:txBody>
      </p:sp>
      <p:sp>
        <p:nvSpPr>
          <p:cNvPr id="24" name="Rectangle 23"/>
          <p:cNvSpPr/>
          <p:nvPr/>
        </p:nvSpPr>
        <p:spPr>
          <a:xfrm>
            <a:off x="219696" y="5338468"/>
            <a:ext cx="8532422" cy="1200329"/>
          </a:xfrm>
          <a:prstGeom prst="rect">
            <a:avLst/>
          </a:prstGeom>
        </p:spPr>
        <p:txBody>
          <a:bodyPr wrap="square">
            <a:spAutoFit/>
          </a:bodyPr>
          <a:lstStyle/>
          <a:p>
            <a:r>
              <a:rPr lang="en-US" sz="2400" dirty="0"/>
              <a:t>Compare jet velocity with head loss through plate settlers. The momentum of this jet must be attenuated through jet expansion and floc filter.</a:t>
            </a:r>
          </a:p>
        </p:txBody>
      </p:sp>
      <p:grpSp>
        <p:nvGrpSpPr>
          <p:cNvPr id="9" name="Group 8"/>
          <p:cNvGrpSpPr/>
          <p:nvPr/>
        </p:nvGrpSpPr>
        <p:grpSpPr>
          <a:xfrm>
            <a:off x="882104" y="1553527"/>
            <a:ext cx="6986804" cy="137160"/>
            <a:chOff x="882104" y="1553527"/>
            <a:chExt cx="6986804" cy="137160"/>
          </a:xfrm>
        </p:grpSpPr>
        <p:sp>
          <p:nvSpPr>
            <p:cNvPr id="4" name="Rounded Rectangle 3"/>
            <p:cNvSpPr/>
            <p:nvPr/>
          </p:nvSpPr>
          <p:spPr bwMode="auto">
            <a:xfrm>
              <a:off x="882104"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6" name="Rounded Rectangle 25"/>
            <p:cNvSpPr/>
            <p:nvPr/>
          </p:nvSpPr>
          <p:spPr bwMode="auto">
            <a:xfrm>
              <a:off x="3241640"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7" name="Rounded Rectangle 26"/>
            <p:cNvSpPr/>
            <p:nvPr/>
          </p:nvSpPr>
          <p:spPr bwMode="auto">
            <a:xfrm>
              <a:off x="5582908" y="1553527"/>
              <a:ext cx="2286000" cy="137160"/>
            </a:xfrm>
            <a:prstGeom prst="roundRect">
              <a:avLst/>
            </a:prstGeom>
            <a:solidFill>
              <a:schemeClr val="bg1"/>
            </a:solidFill>
            <a:ln w="762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grpSp>
      <p:sp>
        <p:nvSpPr>
          <p:cNvPr id="13" name="TextBox 12"/>
          <p:cNvSpPr txBox="1"/>
          <p:nvPr/>
        </p:nvSpPr>
        <p:spPr>
          <a:xfrm>
            <a:off x="2955973" y="3740638"/>
            <a:ext cx="3020379" cy="461665"/>
          </a:xfrm>
          <a:prstGeom prst="rect">
            <a:avLst/>
          </a:prstGeom>
          <a:noFill/>
        </p:spPr>
        <p:txBody>
          <a:bodyPr wrap="none" rtlCol="0">
            <a:spAutoFit/>
          </a:bodyPr>
          <a:lstStyle/>
          <a:p>
            <a:r>
              <a:rPr lang="en-US" sz="2400" dirty="0"/>
              <a:t>Round up to 1/8” mold</a:t>
            </a:r>
          </a:p>
        </p:txBody>
      </p:sp>
      <p:pic>
        <p:nvPicPr>
          <p:cNvPr id="6" name="Picture 5"/>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457200" y="2391145"/>
            <a:ext cx="3325062" cy="550220"/>
          </a:xfrm>
          <a:prstGeom prst="rect">
            <a:avLst/>
          </a:prstGeom>
        </p:spPr>
      </p:pic>
      <p:pic>
        <p:nvPicPr>
          <p:cNvPr id="11" name="Picture 10"/>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6761905" y="2228489"/>
            <a:ext cx="1385143" cy="458667"/>
          </a:xfrm>
          <a:prstGeom prst="rect">
            <a:avLst/>
          </a:prstGeom>
        </p:spPr>
      </p:pic>
      <p:pic>
        <p:nvPicPr>
          <p:cNvPr id="10" name="Picture 9"/>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6761905" y="2942762"/>
            <a:ext cx="1276952" cy="216381"/>
          </a:xfrm>
          <a:prstGeom prst="rect">
            <a:avLst/>
          </a:prstGeom>
        </p:spPr>
      </p:pic>
      <p:pic>
        <p:nvPicPr>
          <p:cNvPr id="12" name="Picture 11"/>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6725908" y="3592191"/>
            <a:ext cx="1293714" cy="213333"/>
          </a:xfrm>
          <a:prstGeom prst="rect">
            <a:avLst/>
          </a:prstGeom>
        </p:spPr>
      </p:pic>
      <p:pic>
        <p:nvPicPr>
          <p:cNvPr id="5" name="Picture 4"/>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313768" y="3848694"/>
            <a:ext cx="2267429" cy="246857"/>
          </a:xfrm>
          <a:prstGeom prst="rect">
            <a:avLst/>
          </a:prstGeom>
        </p:spPr>
      </p:pic>
      <p:pic>
        <p:nvPicPr>
          <p:cNvPr id="14" name="Picture 13"/>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313767" y="4482206"/>
            <a:ext cx="2997331" cy="591238"/>
          </a:xfrm>
          <a:prstGeom prst="rect">
            <a:avLst/>
          </a:prstGeom>
        </p:spPr>
      </p:pic>
      <p:pic>
        <p:nvPicPr>
          <p:cNvPr id="15" name="Picture 14"/>
          <p:cNvPicPr>
            <a:picLocks noChangeAspect="1"/>
          </p:cNvPicPr>
          <p:nvPr>
            <p:custDataLst>
              <p:tags r:id="rId7"/>
            </p:custDataLst>
          </p:nvPr>
        </p:nvPicPr>
        <p:blipFill>
          <a:blip r:embed="rId16" cstate="print">
            <a:extLst>
              <a:ext uri="{28A0092B-C50C-407E-A947-70E740481C1C}">
                <a14:useLocalDpi xmlns:a14="http://schemas.microsoft.com/office/drawing/2010/main" val="0"/>
              </a:ext>
            </a:extLst>
          </a:blip>
          <a:stretch>
            <a:fillRect/>
          </a:stretch>
        </p:blipFill>
        <p:spPr>
          <a:xfrm>
            <a:off x="4767482" y="4673584"/>
            <a:ext cx="408381" cy="19047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Sed Tank Inlet design Post 2021</a:t>
            </a:r>
          </a:p>
        </p:txBody>
      </p:sp>
      <p:sp>
        <p:nvSpPr>
          <p:cNvPr id="3" name="Content Placeholder 2"/>
          <p:cNvSpPr>
            <a:spLocks noGrp="1"/>
          </p:cNvSpPr>
          <p:nvPr>
            <p:ph idx="1"/>
          </p:nvPr>
        </p:nvSpPr>
        <p:spPr/>
        <p:txBody>
          <a:bodyPr/>
          <a:lstStyle/>
          <a:p>
            <a:r>
              <a:rPr lang="en-US" dirty="0"/>
              <a:t>Floc break up is likely a constraint for delivery of water to the </a:t>
            </a:r>
            <a:r>
              <a:rPr lang="en-US" dirty="0" err="1"/>
              <a:t>AguaClarifiers</a:t>
            </a:r>
            <a:r>
              <a:rPr lang="en-US" dirty="0"/>
              <a:t>.</a:t>
            </a:r>
          </a:p>
          <a:p>
            <a:r>
              <a:rPr lang="en-US" dirty="0"/>
              <a:t>Flow distribution and the ability to resuspend a settled floc filter are likely the most important constraints</a:t>
            </a:r>
          </a:p>
          <a:p>
            <a:r>
              <a:rPr lang="en-US" dirty="0"/>
              <a:t>Floc hopper needs design algorithms (highlighted by design of 1 L/s plant)</a:t>
            </a:r>
          </a:p>
        </p:txBody>
      </p:sp>
    </p:spTree>
    <p:extLst>
      <p:ext uri="{BB962C8B-B14F-4D97-AF65-F5344CB8AC3E}">
        <p14:creationId xmlns:p14="http://schemas.microsoft.com/office/powerpoint/2010/main" val="142563107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Review</a:t>
            </a:r>
          </a:p>
        </p:txBody>
      </p:sp>
      <p:sp>
        <p:nvSpPr>
          <p:cNvPr id="3" name="Content Placeholder 2"/>
          <p:cNvSpPr>
            <a:spLocks noGrp="1"/>
          </p:cNvSpPr>
          <p:nvPr>
            <p:ph idx="1"/>
          </p:nvPr>
        </p:nvSpPr>
        <p:spPr/>
        <p:txBody>
          <a:bodyPr/>
          <a:lstStyle/>
          <a:p>
            <a:r>
              <a:rPr lang="en-US" dirty="0"/>
              <a:t>Comparing designs</a:t>
            </a:r>
          </a:p>
          <a:p>
            <a:pPr lvl="1"/>
            <a:r>
              <a:rPr lang="en-US" dirty="0"/>
              <a:t>Pan-American Health Organization (CEPIS)</a:t>
            </a:r>
          </a:p>
          <a:p>
            <a:pPr lvl="1"/>
            <a:r>
              <a:rPr lang="en-US" dirty="0" err="1"/>
              <a:t>Superpulsator</a:t>
            </a:r>
            <a:r>
              <a:rPr lang="en-US" dirty="0"/>
              <a:t>®</a:t>
            </a:r>
          </a:p>
          <a:p>
            <a:pPr lvl="1"/>
            <a:r>
              <a:rPr lang="en-US" dirty="0"/>
              <a:t>AguaClara</a:t>
            </a:r>
          </a:p>
          <a:p>
            <a:r>
              <a:rPr lang="en-US" dirty="0"/>
              <a:t>What is good?</a:t>
            </a:r>
          </a:p>
          <a:p>
            <a:r>
              <a:rPr lang="en-US" dirty="0"/>
              <a:t>What can be improved?</a:t>
            </a:r>
          </a:p>
          <a:p>
            <a:r>
              <a:rPr lang="en-US" dirty="0"/>
              <a:t>What could (or did) fail?</a:t>
            </a:r>
          </a:p>
        </p:txBody>
      </p:sp>
      <p:pic>
        <p:nvPicPr>
          <p:cNvPr id="4" name="Picture 5"/>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799" y="268290"/>
            <a:ext cx="1257300" cy="997802"/>
          </a:xfrm>
          <a:prstGeom prst="rect">
            <a:avLst/>
          </a:prstGeom>
          <a:noFill/>
          <a:ln w="12700">
            <a:noFill/>
            <a:miter lim="800000"/>
            <a:headEnd type="none" w="lg" len="med"/>
            <a:tailEnd type="none" w="lg" len="med"/>
          </a:ln>
          <a:effectLst/>
        </p:spPr>
      </p:pic>
      <p:pic>
        <p:nvPicPr>
          <p:cNvPr id="5" name="Picture 4" descr="Front 2 camaras de 1m-1-Model"/>
          <p:cNvPicPr>
            <a:picLocks noChangeAspect="1" noChangeArrowheads="1"/>
          </p:cNvPicPr>
          <p:nvPr/>
        </p:nvPicPr>
        <p:blipFill>
          <a:blip r:embed="rId3" cstate="print">
            <a:clrChange>
              <a:clrFrom>
                <a:srgbClr val="FFFFFF"/>
              </a:clrFrom>
              <a:clrTo>
                <a:srgbClr val="FFFFFF">
                  <a:alpha val="0"/>
                </a:srgbClr>
              </a:clrTo>
            </a:clrChange>
            <a:lum bright="-54000"/>
            <a:extLst>
              <a:ext uri="{28A0092B-C50C-407E-A947-70E740481C1C}">
                <a14:useLocalDpi xmlns:a14="http://schemas.microsoft.com/office/drawing/2010/main" val="0"/>
              </a:ext>
            </a:extLst>
          </a:blip>
          <a:srcRect t="55417" b="19667"/>
          <a:stretch>
            <a:fillRect/>
          </a:stretch>
        </p:blipFill>
        <p:spPr bwMode="auto">
          <a:xfrm>
            <a:off x="8789649" y="591444"/>
            <a:ext cx="2232513" cy="417312"/>
          </a:xfrm>
          <a:prstGeom prst="rect">
            <a:avLst/>
          </a:prstGeom>
          <a:noFill/>
        </p:spPr>
      </p:pic>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Santa Rosa de Copan:</a:t>
            </a:r>
            <a:br>
              <a:rPr lang="en-US" dirty="0"/>
            </a:br>
            <a:r>
              <a:rPr lang="en-US" dirty="0"/>
              <a:t>CEPIS Plant Tour</a:t>
            </a:r>
          </a:p>
        </p:txBody>
      </p:sp>
      <p:pic>
        <p:nvPicPr>
          <p:cNvPr id="9" name="Online Media 8">
            <a:hlinkClick r:id="" action="ppaction://media"/>
            <a:extLst>
              <a:ext uri="{FF2B5EF4-FFF2-40B4-BE49-F238E27FC236}">
                <a16:creationId xmlns:a16="http://schemas.microsoft.com/office/drawing/2014/main" id="{87F1A5AF-CD62-4485-B87B-3853AF9F30D2}"/>
              </a:ext>
            </a:extLst>
          </p:cNvPr>
          <p:cNvPicPr>
            <a:picLocks noRot="1" noChangeAspect="1"/>
          </p:cNvPicPr>
          <p:nvPr>
            <a:videoFile r:link="rId1"/>
          </p:nvPr>
        </p:nvPicPr>
        <p:blipFill>
          <a:blip r:embed="rId4"/>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65DC012B-6E15-48A6-8CBA-5A93CB362BAE}"/>
              </a:ext>
            </a:extLst>
          </p:cNvPr>
          <p:cNvPicPr>
            <a:picLocks noChangeAspect="1"/>
          </p:cNvPicPr>
          <p:nvPr/>
        </p:nvPicPr>
        <p:blipFill>
          <a:blip r:embed="rId5"/>
          <a:stretch>
            <a:fillRect/>
          </a:stretch>
        </p:blipFill>
        <p:spPr>
          <a:xfrm>
            <a:off x="0" y="0"/>
            <a:ext cx="12242381" cy="6858000"/>
          </a:xfrm>
          <a:prstGeom prst="rect">
            <a:avLst/>
          </a:prstGeom>
        </p:spPr>
      </p:pic>
    </p:spTree>
    <p:extLst>
      <p:ext uri="{BB962C8B-B14F-4D97-AF65-F5344CB8AC3E}">
        <p14:creationId xmlns:p14="http://schemas.microsoft.com/office/powerpoint/2010/main" val="257527243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20" name="Rectangle 4"/>
          <p:cNvSpPr>
            <a:spLocks noGrp="1" noChangeArrowheads="1"/>
          </p:cNvSpPr>
          <p:nvPr>
            <p:ph type="title"/>
          </p:nvPr>
        </p:nvSpPr>
        <p:spPr>
          <a:xfrm>
            <a:off x="685800" y="304800"/>
            <a:ext cx="5251450" cy="1143000"/>
          </a:xfrm>
        </p:spPr>
        <p:txBody>
          <a:bodyPr/>
          <a:lstStyle/>
          <a:p>
            <a:r>
              <a:rPr lang="en-US" sz="4000" dirty="0"/>
              <a:t>CEPIS/OPS designs – Vertical Flow</a:t>
            </a:r>
          </a:p>
        </p:txBody>
      </p:sp>
      <p:sp>
        <p:nvSpPr>
          <p:cNvPr id="444426" name="Rectangle 10"/>
          <p:cNvSpPr>
            <a:spLocks noGrp="1" noChangeArrowheads="1"/>
          </p:cNvSpPr>
          <p:nvPr>
            <p:ph idx="1"/>
          </p:nvPr>
        </p:nvSpPr>
        <p:spPr>
          <a:xfrm>
            <a:off x="317500" y="1981200"/>
            <a:ext cx="4003675" cy="741363"/>
          </a:xfrm>
        </p:spPr>
        <p:txBody>
          <a:bodyPr/>
          <a:lstStyle/>
          <a:p>
            <a:r>
              <a:rPr lang="en-US" dirty="0"/>
              <a:t>Critique this design</a:t>
            </a:r>
          </a:p>
        </p:txBody>
      </p:sp>
      <p:pic>
        <p:nvPicPr>
          <p:cNvPr id="444421" name="Picture 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99199" y="1458913"/>
            <a:ext cx="6356373" cy="5044464"/>
          </a:xfrm>
          <a:prstGeom prst="rect">
            <a:avLst/>
          </a:prstGeom>
          <a:noFill/>
          <a:ln w="12700">
            <a:noFill/>
            <a:miter lim="800000"/>
            <a:headEnd type="none" w="lg" len="med"/>
            <a:tailEnd type="none" w="lg" len="med"/>
          </a:ln>
          <a:effectLst/>
        </p:spPr>
      </p:pic>
      <p:pic>
        <p:nvPicPr>
          <p:cNvPr id="444425"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36777" y="0"/>
            <a:ext cx="2962275" cy="1260475"/>
          </a:xfrm>
          <a:prstGeom prst="rect">
            <a:avLst/>
          </a:prstGeom>
          <a:noFill/>
          <a:ln w="12700">
            <a:noFill/>
            <a:miter lim="800000"/>
            <a:headEnd type="none" w="lg" len="med"/>
            <a:tailEnd type="none" w="lg" len="med"/>
          </a:ln>
          <a:effectLst/>
        </p:spPr>
      </p:pic>
      <p:sp>
        <p:nvSpPr>
          <p:cNvPr id="444427" name="Text Box 11"/>
          <p:cNvSpPr txBox="1">
            <a:spLocks noChangeArrowheads="1"/>
          </p:cNvSpPr>
          <p:nvPr/>
        </p:nvSpPr>
        <p:spPr bwMode="auto">
          <a:xfrm>
            <a:off x="477838" y="2611438"/>
            <a:ext cx="2740147" cy="3416320"/>
          </a:xfrm>
          <a:prstGeom prst="rect">
            <a:avLst/>
          </a:prstGeom>
          <a:noFill/>
          <a:ln w="12700">
            <a:noFill/>
            <a:miter lim="800000"/>
            <a:headEnd type="none" w="lg" len="med"/>
            <a:tailEnd type="none" w="lg" len="med"/>
          </a:ln>
          <a:effectLst/>
        </p:spPr>
        <p:txBody>
          <a:bodyPr wrap="square">
            <a:spAutoFit/>
          </a:bodyPr>
          <a:lstStyle/>
          <a:p>
            <a:pPr marL="284163" indent="-284163">
              <a:buFontTx/>
              <a:buChar char="•"/>
            </a:pPr>
            <a:r>
              <a:rPr lang="en-US" sz="2400" dirty="0">
                <a:solidFill>
                  <a:schemeClr val="accent4"/>
                </a:solidFill>
              </a:rPr>
              <a:t>Sludge will accumulate on the flat tank bottom</a:t>
            </a:r>
          </a:p>
          <a:p>
            <a:pPr marL="284163" indent="-284163">
              <a:buFontTx/>
              <a:buChar char="•"/>
            </a:pPr>
            <a:r>
              <a:rPr lang="en-US" sz="2400" dirty="0">
                <a:solidFill>
                  <a:schemeClr val="accent4"/>
                </a:solidFill>
              </a:rPr>
              <a:t>How are plate settlers suspended?</a:t>
            </a:r>
          </a:p>
          <a:p>
            <a:pPr marL="284163" indent="-284163">
              <a:buFontTx/>
              <a:buChar char="•"/>
            </a:pPr>
            <a:r>
              <a:rPr lang="en-US" sz="2400" dirty="0">
                <a:solidFill>
                  <a:schemeClr val="accent4"/>
                </a:solidFill>
              </a:rPr>
              <a:t>Inaccessible channels</a:t>
            </a:r>
          </a:p>
          <a:p>
            <a:pPr marL="284163" indent="-284163">
              <a:buFontTx/>
              <a:buChar char="•"/>
            </a:pPr>
            <a:endParaRPr lang="en-US" sz="2400" dirty="0">
              <a:solidFill>
                <a:schemeClr val="accent4"/>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4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44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44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42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3543300" cy="1143000"/>
          </a:xfrm>
        </p:spPr>
        <p:txBody>
          <a:bodyPr/>
          <a:lstStyle/>
          <a:p>
            <a:r>
              <a:rPr lang="en-US" dirty="0"/>
              <a:t>CEPIS </a:t>
            </a:r>
            <a:r>
              <a:rPr lang="en-US" dirty="0" err="1"/>
              <a:t>Sed</a:t>
            </a:r>
            <a:endParaRPr lang="en-US" dirty="0"/>
          </a:p>
        </p:txBody>
      </p:sp>
      <p:sp>
        <p:nvSpPr>
          <p:cNvPr id="3" name="Content Placeholder 2"/>
          <p:cNvSpPr>
            <a:spLocks noGrp="1"/>
          </p:cNvSpPr>
          <p:nvPr>
            <p:ph idx="1"/>
          </p:nvPr>
        </p:nvSpPr>
        <p:spPr>
          <a:xfrm>
            <a:off x="457199" y="1600200"/>
            <a:ext cx="5305647" cy="4525963"/>
          </a:xfrm>
        </p:spPr>
        <p:txBody>
          <a:bodyPr/>
          <a:lstStyle/>
          <a:p>
            <a:r>
              <a:rPr lang="en-US" dirty="0"/>
              <a:t>Plate settlers and effluent launders</a:t>
            </a:r>
          </a:p>
          <a:p>
            <a:r>
              <a:rPr lang="en-US" dirty="0"/>
              <a:t>Launders must be perfectly level using this system</a:t>
            </a:r>
          </a:p>
          <a:p>
            <a:r>
              <a:rPr lang="en-US" dirty="0"/>
              <a:t>Submerged launders are easier to build with no concern if they aren’t level</a:t>
            </a:r>
          </a:p>
        </p:txBody>
      </p:sp>
      <p:pic>
        <p:nvPicPr>
          <p:cNvPr id="1803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0" y="0"/>
            <a:ext cx="51435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170692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74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7293" y="1447800"/>
            <a:ext cx="3943350" cy="5257800"/>
          </a:xfrm>
          <a:prstGeom prst="rect">
            <a:avLst/>
          </a:prstGeom>
          <a:noFill/>
          <a:ln w="12700">
            <a:noFill/>
            <a:miter lim="800000"/>
            <a:headEnd type="none" w="lg" len="med"/>
            <a:tailEnd type="none" w="lg" len="med"/>
          </a:ln>
          <a:effectLst/>
        </p:spPr>
      </p:pic>
      <p:pic>
        <p:nvPicPr>
          <p:cNvPr id="4474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88718" y="1447800"/>
            <a:ext cx="4000500" cy="5334000"/>
          </a:xfrm>
          <a:prstGeom prst="rect">
            <a:avLst/>
          </a:prstGeom>
          <a:noFill/>
          <a:ln w="12700">
            <a:noFill/>
            <a:miter lim="800000"/>
            <a:headEnd type="none" w="lg" len="med"/>
            <a:tailEnd type="none" w="lg" len="med"/>
          </a:ln>
          <a:effectLst/>
        </p:spPr>
      </p:pic>
      <p:sp>
        <p:nvSpPr>
          <p:cNvPr id="447493" name="Rectangle 5"/>
          <p:cNvSpPr>
            <a:spLocks noGrp="1" noChangeArrowheads="1"/>
          </p:cNvSpPr>
          <p:nvPr>
            <p:ph type="title"/>
          </p:nvPr>
        </p:nvSpPr>
        <p:spPr>
          <a:xfrm>
            <a:off x="457200" y="304800"/>
            <a:ext cx="8458200" cy="1143000"/>
          </a:xfrm>
        </p:spPr>
        <p:txBody>
          <a:bodyPr/>
          <a:lstStyle/>
          <a:p>
            <a:r>
              <a:rPr lang="en-US"/>
              <a:t>AguaClara Evolution</a:t>
            </a:r>
          </a:p>
        </p:txBody>
      </p:sp>
      <p:sp>
        <p:nvSpPr>
          <p:cNvPr id="447494" name="Rectangle 6"/>
          <p:cNvSpPr>
            <a:spLocks noGrp="1" noChangeArrowheads="1"/>
          </p:cNvSpPr>
          <p:nvPr>
            <p:ph idx="1"/>
          </p:nvPr>
        </p:nvSpPr>
        <p:spPr>
          <a:xfrm>
            <a:off x="685800" y="1981200"/>
            <a:ext cx="6544340" cy="4114800"/>
          </a:xfrm>
        </p:spPr>
        <p:txBody>
          <a:bodyPr/>
          <a:lstStyle/>
          <a:p>
            <a:pPr>
              <a:lnSpc>
                <a:spcPct val="90000"/>
              </a:lnSpc>
            </a:pPr>
            <a:r>
              <a:rPr lang="en-US" sz="2400" dirty="0" err="1"/>
              <a:t>Ojojona</a:t>
            </a:r>
            <a:r>
              <a:rPr lang="en-US" sz="2400" dirty="0"/>
              <a:t> - Vertical Flow Sedimentation (2 m)</a:t>
            </a:r>
          </a:p>
          <a:p>
            <a:pPr>
              <a:lnSpc>
                <a:spcPct val="90000"/>
              </a:lnSpc>
            </a:pPr>
            <a:r>
              <a:rPr lang="en-US" sz="2400" dirty="0"/>
              <a:t>Tamara and </a:t>
            </a:r>
            <a:r>
              <a:rPr lang="en-US" sz="2400" dirty="0" err="1"/>
              <a:t>Marcala</a:t>
            </a:r>
            <a:r>
              <a:rPr lang="en-US" sz="2400" dirty="0"/>
              <a:t> - sloped bottoms of the tanks (2 m)</a:t>
            </a:r>
          </a:p>
          <a:p>
            <a:pPr>
              <a:lnSpc>
                <a:spcPct val="90000"/>
              </a:lnSpc>
            </a:pPr>
            <a:r>
              <a:rPr lang="en-US" sz="2400" dirty="0"/>
              <a:t>4 </a:t>
            </a:r>
            <a:r>
              <a:rPr lang="en-US" sz="2400" dirty="0" err="1"/>
              <a:t>Comunidades</a:t>
            </a:r>
            <a:r>
              <a:rPr lang="en-US" sz="2400" dirty="0"/>
              <a:t> - Inlet manifold below the sloped bottoms (1.55 m) and no elevated platforms</a:t>
            </a:r>
          </a:p>
          <a:p>
            <a:pPr>
              <a:lnSpc>
                <a:spcPct val="90000"/>
              </a:lnSpc>
            </a:pPr>
            <a:r>
              <a:rPr lang="en-US" sz="2400" dirty="0" err="1"/>
              <a:t>Agalteca</a:t>
            </a:r>
            <a:r>
              <a:rPr lang="en-US" sz="2400" dirty="0"/>
              <a:t> – Inlet manifold pipe with orifices</a:t>
            </a:r>
          </a:p>
        </p:txBody>
      </p:sp>
      <p:pic>
        <p:nvPicPr>
          <p:cNvPr id="44749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1581" y="1447800"/>
            <a:ext cx="3943350" cy="5257800"/>
          </a:xfrm>
          <a:prstGeom prst="rect">
            <a:avLst/>
          </a:prstGeom>
          <a:noFill/>
          <a:ln w="12700">
            <a:noFill/>
            <a:miter lim="800000"/>
            <a:headEnd type="none" w="lg" len="med"/>
            <a:tailEnd type="none" w="lg" len="me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7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74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7494">
                                            <p:txEl>
                                              <p:pRg st="1" end="1"/>
                                            </p:txEl>
                                          </p:spTgt>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4749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44749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4749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47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749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7494">
                                            <p:txEl>
                                              <p:pRg st="3" end="3"/>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4749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4" descr="IMGP575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p:spPr>
      </p:pic>
      <p:sp>
        <p:nvSpPr>
          <p:cNvPr id="6" name="Title 5"/>
          <p:cNvSpPr>
            <a:spLocks noGrp="1"/>
          </p:cNvSpPr>
          <p:nvPr>
            <p:ph type="title"/>
          </p:nvPr>
        </p:nvSpPr>
        <p:spPr/>
        <p:txBody>
          <a:bodyPr/>
          <a:lstStyle/>
          <a:p>
            <a:r>
              <a:rPr lang="es-HN" dirty="0"/>
              <a:t>Cuatro Comunidades</a:t>
            </a:r>
            <a:endParaRPr lang="en-US" dirty="0"/>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537853" y="1661744"/>
            <a:ext cx="9144000" cy="4967656"/>
            <a:chOff x="0" y="1890344"/>
            <a:chExt cx="9144000" cy="4967656"/>
          </a:xfrm>
        </p:grpSpPr>
        <p:pic>
          <p:nvPicPr>
            <p:cNvPr id="7" name="Picture 4" descr="IMGP57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13316" name="Picture 4" descr="IMGP668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
        <p:nvSpPr>
          <p:cNvPr id="8" name="Title 7"/>
          <p:cNvSpPr>
            <a:spLocks noGrp="1"/>
          </p:cNvSpPr>
          <p:nvPr>
            <p:ph type="title"/>
          </p:nvPr>
        </p:nvSpPr>
        <p:spPr/>
        <p:txBody>
          <a:bodyPr/>
          <a:lstStyle/>
          <a:p>
            <a:r>
              <a:rPr lang="en-US" dirty="0" err="1"/>
              <a:t>Cuatro</a:t>
            </a:r>
            <a:r>
              <a:rPr lang="en-US" dirty="0"/>
              <a:t> </a:t>
            </a:r>
            <a:r>
              <a:rPr lang="en-US" dirty="0" err="1"/>
              <a:t>Comunidades</a:t>
            </a:r>
            <a:r>
              <a:rPr lang="en-US" dirty="0"/>
              <a:t> Sludge</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B06534E-B1FF-4716-A438-5B4CA70F2E5F}"/>
              </a:ext>
            </a:extLst>
          </p:cNvPr>
          <p:cNvSpPr>
            <a:spLocks noGrp="1"/>
          </p:cNvSpPr>
          <p:nvPr>
            <p:ph type="title"/>
          </p:nvPr>
        </p:nvSpPr>
        <p:spPr/>
        <p:txBody>
          <a:bodyPr/>
          <a:lstStyle/>
          <a:p>
            <a:r>
              <a:rPr lang="en-US" dirty="0" err="1"/>
              <a:t>AguaClarifier</a:t>
            </a:r>
            <a:endParaRPr lang="en-US" dirty="0"/>
          </a:p>
        </p:txBody>
      </p:sp>
      <p:sp>
        <p:nvSpPr>
          <p:cNvPr id="11" name="Content Placeholder 10">
            <a:extLst>
              <a:ext uri="{FF2B5EF4-FFF2-40B4-BE49-F238E27FC236}">
                <a16:creationId xmlns:a16="http://schemas.microsoft.com/office/drawing/2014/main" id="{DFE3061D-DCFE-4441-853F-FCD0C96BC41B}"/>
              </a:ext>
            </a:extLst>
          </p:cNvPr>
          <p:cNvSpPr>
            <a:spLocks noGrp="1"/>
          </p:cNvSpPr>
          <p:nvPr>
            <p:ph idx="1"/>
          </p:nvPr>
        </p:nvSpPr>
        <p:spPr>
          <a:xfrm>
            <a:off x="2038717" y="1600199"/>
            <a:ext cx="6666282" cy="4525963"/>
          </a:xfrm>
        </p:spPr>
        <p:txBody>
          <a:bodyPr/>
          <a:lstStyle/>
          <a:p>
            <a:r>
              <a:rPr lang="en-US" sz="2400" dirty="0"/>
              <a:t>How do the flocs get into the floc hopper?</a:t>
            </a:r>
          </a:p>
          <a:p>
            <a:r>
              <a:rPr lang="en-US" sz="2400" dirty="0"/>
              <a:t>What controls the water level?</a:t>
            </a:r>
          </a:p>
          <a:p>
            <a:r>
              <a:rPr lang="en-US" sz="2400" dirty="0"/>
              <a:t>How could the operator see what is in the floc hopper?</a:t>
            </a:r>
          </a:p>
        </p:txBody>
      </p:sp>
      <p:pic>
        <p:nvPicPr>
          <p:cNvPr id="3" name="Picture 2">
            <a:extLst>
              <a:ext uri="{FF2B5EF4-FFF2-40B4-BE49-F238E27FC236}">
                <a16:creationId xmlns:a16="http://schemas.microsoft.com/office/drawing/2014/main" id="{EE20DA4B-72E7-4036-9976-8050888937CA}"/>
              </a:ext>
            </a:extLst>
          </p:cNvPr>
          <p:cNvPicPr>
            <a:picLocks noChangeAspect="1"/>
          </p:cNvPicPr>
          <p:nvPr/>
        </p:nvPicPr>
        <p:blipFill>
          <a:blip r:embed="rId3"/>
          <a:stretch>
            <a:fillRect/>
          </a:stretch>
        </p:blipFill>
        <p:spPr>
          <a:xfrm>
            <a:off x="3439391" y="3710660"/>
            <a:ext cx="7784153" cy="3106019"/>
          </a:xfrm>
          <a:prstGeom prst="rect">
            <a:avLst/>
          </a:prstGeom>
        </p:spPr>
      </p:pic>
      <p:pic>
        <p:nvPicPr>
          <p:cNvPr id="4" name="Picture 3">
            <a:extLst>
              <a:ext uri="{FF2B5EF4-FFF2-40B4-BE49-F238E27FC236}">
                <a16:creationId xmlns:a16="http://schemas.microsoft.com/office/drawing/2014/main" id="{2906E4DE-134E-4582-B1E9-EE2C4BC00D8E}"/>
              </a:ext>
            </a:extLst>
          </p:cNvPr>
          <p:cNvPicPr>
            <a:picLocks noChangeAspect="1"/>
          </p:cNvPicPr>
          <p:nvPr/>
        </p:nvPicPr>
        <p:blipFill>
          <a:blip r:embed="rId4"/>
          <a:stretch>
            <a:fillRect/>
          </a:stretch>
        </p:blipFill>
        <p:spPr>
          <a:xfrm>
            <a:off x="374073" y="2971799"/>
            <a:ext cx="1880754" cy="2977241"/>
          </a:xfrm>
          <a:prstGeom prst="rect">
            <a:avLst/>
          </a:prstGeom>
        </p:spPr>
      </p:pic>
      <p:pic>
        <p:nvPicPr>
          <p:cNvPr id="5" name="Picture 4">
            <a:extLst>
              <a:ext uri="{FF2B5EF4-FFF2-40B4-BE49-F238E27FC236}">
                <a16:creationId xmlns:a16="http://schemas.microsoft.com/office/drawing/2014/main" id="{C73230B3-D211-4E55-8B1A-15E7DFC711B4}"/>
              </a:ext>
            </a:extLst>
          </p:cNvPr>
          <p:cNvPicPr>
            <a:picLocks noChangeAspect="1"/>
          </p:cNvPicPr>
          <p:nvPr/>
        </p:nvPicPr>
        <p:blipFill>
          <a:blip r:embed="rId5"/>
          <a:stretch>
            <a:fillRect/>
          </a:stretch>
        </p:blipFill>
        <p:spPr>
          <a:xfrm rot="16200000">
            <a:off x="8901587" y="1449447"/>
            <a:ext cx="3104618" cy="2183367"/>
          </a:xfrm>
          <a:prstGeom prst="rect">
            <a:avLst/>
          </a:prstGeom>
        </p:spPr>
      </p:pic>
      <p:sp>
        <p:nvSpPr>
          <p:cNvPr id="6" name="TextBox 5">
            <a:extLst>
              <a:ext uri="{FF2B5EF4-FFF2-40B4-BE49-F238E27FC236}">
                <a16:creationId xmlns:a16="http://schemas.microsoft.com/office/drawing/2014/main" id="{E12736EC-26B4-4DAF-BC3B-22E3585B1522}"/>
              </a:ext>
            </a:extLst>
          </p:cNvPr>
          <p:cNvSpPr txBox="1"/>
          <p:nvPr/>
        </p:nvSpPr>
        <p:spPr>
          <a:xfrm>
            <a:off x="9362212" y="131657"/>
            <a:ext cx="2967255" cy="954107"/>
          </a:xfrm>
          <a:prstGeom prst="rect">
            <a:avLst/>
          </a:prstGeom>
          <a:noFill/>
        </p:spPr>
        <p:txBody>
          <a:bodyPr wrap="square" rtlCol="0">
            <a:spAutoFit/>
          </a:bodyPr>
          <a:lstStyle/>
          <a:p>
            <a:r>
              <a:rPr lang="en-US" dirty="0"/>
              <a:t>Top view of channels</a:t>
            </a:r>
          </a:p>
        </p:txBody>
      </p:sp>
      <p:cxnSp>
        <p:nvCxnSpPr>
          <p:cNvPr id="8" name="Straight Arrow Connector 7">
            <a:extLst>
              <a:ext uri="{FF2B5EF4-FFF2-40B4-BE49-F238E27FC236}">
                <a16:creationId xmlns:a16="http://schemas.microsoft.com/office/drawing/2014/main" id="{63EF863A-1878-434D-94D6-593E576C1C2C}"/>
              </a:ext>
            </a:extLst>
          </p:cNvPr>
          <p:cNvCxnSpPr/>
          <p:nvPr/>
        </p:nvCxnSpPr>
        <p:spPr>
          <a:xfrm flipV="1">
            <a:off x="10609119" y="2078182"/>
            <a:ext cx="0" cy="20152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437B6D6-A932-48F2-B654-77C088DBB603}"/>
              </a:ext>
            </a:extLst>
          </p:cNvPr>
          <p:cNvSpPr txBox="1"/>
          <p:nvPr/>
        </p:nvSpPr>
        <p:spPr>
          <a:xfrm>
            <a:off x="457199" y="2448579"/>
            <a:ext cx="1738743" cy="523220"/>
          </a:xfrm>
          <a:prstGeom prst="rect">
            <a:avLst/>
          </a:prstGeom>
          <a:noFill/>
        </p:spPr>
        <p:txBody>
          <a:bodyPr wrap="square" rtlCol="0">
            <a:spAutoFit/>
          </a:bodyPr>
          <a:lstStyle/>
          <a:p>
            <a:r>
              <a:rPr lang="en-US" dirty="0"/>
              <a:t>End view</a:t>
            </a:r>
          </a:p>
        </p:txBody>
      </p:sp>
      <p:sp>
        <p:nvSpPr>
          <p:cNvPr id="12" name="Rectangle 11">
            <a:extLst>
              <a:ext uri="{FF2B5EF4-FFF2-40B4-BE49-F238E27FC236}">
                <a16:creationId xmlns:a16="http://schemas.microsoft.com/office/drawing/2014/main" id="{C50D19A2-CC19-4A04-BCB2-3FF3D715FC17}"/>
              </a:ext>
            </a:extLst>
          </p:cNvPr>
          <p:cNvSpPr/>
          <p:nvPr/>
        </p:nvSpPr>
        <p:spPr>
          <a:xfrm>
            <a:off x="9088310" y="5479832"/>
            <a:ext cx="938918" cy="646331"/>
          </a:xfrm>
          <a:prstGeom prst="rect">
            <a:avLst/>
          </a:prstGeom>
        </p:spPr>
        <p:txBody>
          <a:bodyPr wrap="square">
            <a:spAutoFit/>
          </a:bodyPr>
          <a:lstStyle/>
          <a:p>
            <a:r>
              <a:rPr lang="en-US" sz="1800" dirty="0"/>
              <a:t>floc hopper</a:t>
            </a:r>
          </a:p>
        </p:txBody>
      </p:sp>
      <p:sp>
        <p:nvSpPr>
          <p:cNvPr id="13" name="Rectangle 12">
            <a:extLst>
              <a:ext uri="{FF2B5EF4-FFF2-40B4-BE49-F238E27FC236}">
                <a16:creationId xmlns:a16="http://schemas.microsoft.com/office/drawing/2014/main" id="{CD036EDD-A76E-40A7-95E4-E64C1F0A5F6B}"/>
              </a:ext>
            </a:extLst>
          </p:cNvPr>
          <p:cNvSpPr/>
          <p:nvPr/>
        </p:nvSpPr>
        <p:spPr>
          <a:xfrm>
            <a:off x="2209661" y="3641597"/>
            <a:ext cx="938918" cy="646331"/>
          </a:xfrm>
          <a:prstGeom prst="rect">
            <a:avLst/>
          </a:prstGeom>
        </p:spPr>
        <p:txBody>
          <a:bodyPr wrap="square">
            <a:spAutoFit/>
          </a:bodyPr>
          <a:lstStyle/>
          <a:p>
            <a:r>
              <a:rPr lang="en-US" sz="1800" dirty="0"/>
              <a:t>Plate settlers</a:t>
            </a:r>
          </a:p>
        </p:txBody>
      </p:sp>
      <p:sp>
        <p:nvSpPr>
          <p:cNvPr id="14" name="Rectangle 13">
            <a:extLst>
              <a:ext uri="{FF2B5EF4-FFF2-40B4-BE49-F238E27FC236}">
                <a16:creationId xmlns:a16="http://schemas.microsoft.com/office/drawing/2014/main" id="{90E93A64-3FCD-49CB-A553-01E3E2C060A7}"/>
              </a:ext>
            </a:extLst>
          </p:cNvPr>
          <p:cNvSpPr/>
          <p:nvPr/>
        </p:nvSpPr>
        <p:spPr>
          <a:xfrm>
            <a:off x="957931" y="4520527"/>
            <a:ext cx="938918" cy="646331"/>
          </a:xfrm>
          <a:prstGeom prst="rect">
            <a:avLst/>
          </a:prstGeom>
        </p:spPr>
        <p:txBody>
          <a:bodyPr wrap="square">
            <a:spAutoFit/>
          </a:bodyPr>
          <a:lstStyle/>
          <a:p>
            <a:r>
              <a:rPr lang="en-US" sz="1800" dirty="0"/>
              <a:t>floc filter</a:t>
            </a:r>
          </a:p>
        </p:txBody>
      </p:sp>
      <p:cxnSp>
        <p:nvCxnSpPr>
          <p:cNvPr id="17" name="Connector: Elbow 16">
            <a:extLst>
              <a:ext uri="{FF2B5EF4-FFF2-40B4-BE49-F238E27FC236}">
                <a16:creationId xmlns:a16="http://schemas.microsoft.com/office/drawing/2014/main" id="{B19F224C-92AB-4F05-A9DB-9DD4CE585CFF}"/>
              </a:ext>
            </a:extLst>
          </p:cNvPr>
          <p:cNvCxnSpPr>
            <a:cxnSpLocks/>
            <a:stCxn id="18" idx="3"/>
          </p:cNvCxnSpPr>
          <p:nvPr/>
        </p:nvCxnSpPr>
        <p:spPr>
          <a:xfrm>
            <a:off x="7984371" y="1828800"/>
            <a:ext cx="889600" cy="3651032"/>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182188-C584-4E75-9217-CA1FBC6C9715}"/>
              </a:ext>
            </a:extLst>
          </p:cNvPr>
          <p:cNvSpPr/>
          <p:nvPr/>
        </p:nvSpPr>
        <p:spPr>
          <a:xfrm>
            <a:off x="7938652" y="174567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nector: Elbow 20">
            <a:extLst>
              <a:ext uri="{FF2B5EF4-FFF2-40B4-BE49-F238E27FC236}">
                <a16:creationId xmlns:a16="http://schemas.microsoft.com/office/drawing/2014/main" id="{E14CCCDF-A957-47BA-B5E2-CE17B7DD7B95}"/>
              </a:ext>
            </a:extLst>
          </p:cNvPr>
          <p:cNvCxnSpPr>
            <a:cxnSpLocks/>
            <a:stCxn id="22" idx="3"/>
            <a:endCxn id="25" idx="1"/>
          </p:cNvCxnSpPr>
          <p:nvPr/>
        </p:nvCxnSpPr>
        <p:spPr>
          <a:xfrm>
            <a:off x="6462083" y="2298008"/>
            <a:ext cx="2783749" cy="221569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0213F32-827B-4801-99D3-B1D15D62DC33}"/>
              </a:ext>
            </a:extLst>
          </p:cNvPr>
          <p:cNvSpPr/>
          <p:nvPr/>
        </p:nvSpPr>
        <p:spPr>
          <a:xfrm>
            <a:off x="6416364" y="2214881"/>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AB205D9-D67B-4780-AAE9-52E35DB075F3}"/>
              </a:ext>
            </a:extLst>
          </p:cNvPr>
          <p:cNvSpPr/>
          <p:nvPr/>
        </p:nvSpPr>
        <p:spPr>
          <a:xfrm rot="5400000">
            <a:off x="9222972" y="4453433"/>
            <a:ext cx="45719" cy="166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Elbow 26">
            <a:extLst>
              <a:ext uri="{FF2B5EF4-FFF2-40B4-BE49-F238E27FC236}">
                <a16:creationId xmlns:a16="http://schemas.microsoft.com/office/drawing/2014/main" id="{BFB7D03B-28A9-4077-8B79-F2868C9B39DB}"/>
              </a:ext>
            </a:extLst>
          </p:cNvPr>
          <p:cNvCxnSpPr>
            <a:cxnSpLocks/>
          </p:cNvCxnSpPr>
          <p:nvPr/>
        </p:nvCxnSpPr>
        <p:spPr>
          <a:xfrm>
            <a:off x="3596616" y="3085811"/>
            <a:ext cx="5961153" cy="1562313"/>
          </a:xfrm>
          <a:prstGeom prst="bentConnector3">
            <a:avLst>
              <a:gd name="adj1" fmla="val 7876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500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5081954" cy="1143000"/>
          </a:xfrm>
        </p:spPr>
        <p:txBody>
          <a:bodyPr/>
          <a:lstStyle/>
          <a:p>
            <a:r>
              <a:rPr lang="en-US" dirty="0"/>
              <a:t>Brainstorm</a:t>
            </a:r>
          </a:p>
        </p:txBody>
      </p:sp>
      <p:sp>
        <p:nvSpPr>
          <p:cNvPr id="3" name="Content Placeholder 2"/>
          <p:cNvSpPr>
            <a:spLocks noGrp="1"/>
          </p:cNvSpPr>
          <p:nvPr>
            <p:ph idx="1"/>
          </p:nvPr>
        </p:nvSpPr>
        <p:spPr/>
        <p:txBody>
          <a:bodyPr/>
          <a:lstStyle/>
          <a:p>
            <a:r>
              <a:rPr lang="en-US" dirty="0"/>
              <a:t>Why is this problem occurring?</a:t>
            </a:r>
          </a:p>
          <a:p>
            <a:r>
              <a:rPr lang="en-US" dirty="0"/>
              <a:t>How would you fix this problem?</a:t>
            </a:r>
          </a:p>
          <a:p>
            <a:r>
              <a:rPr lang="en-US" dirty="0"/>
              <a:t>What concepts might be important in obtaining a solution?</a:t>
            </a:r>
          </a:p>
          <a:p>
            <a:r>
              <a:rPr lang="en-US" dirty="0"/>
              <a:t>What are some of the other constraints that must be considered?</a:t>
            </a:r>
          </a:p>
          <a:p>
            <a:endParaRPr lang="en-US" dirty="0"/>
          </a:p>
        </p:txBody>
      </p:sp>
      <p:grpSp>
        <p:nvGrpSpPr>
          <p:cNvPr id="4" name="Group 3"/>
          <p:cNvGrpSpPr/>
          <p:nvPr/>
        </p:nvGrpSpPr>
        <p:grpSpPr>
          <a:xfrm>
            <a:off x="7219507" y="0"/>
            <a:ext cx="4972493" cy="2626242"/>
            <a:chOff x="0" y="1890344"/>
            <a:chExt cx="9144000" cy="4967656"/>
          </a:xfrm>
        </p:grpSpPr>
        <p:pic>
          <p:nvPicPr>
            <p:cNvPr id="5" name="Picture 4" descr="IMGP575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0344"/>
              <a:ext cx="6694331" cy="4967656"/>
            </a:xfrm>
            <a:prstGeom prst="rect">
              <a:avLst/>
            </a:prstGeom>
            <a:noFill/>
            <a:ln w="9525">
              <a:noFill/>
              <a:miter lim="800000"/>
              <a:headEnd/>
              <a:tailEnd/>
            </a:ln>
            <a:effectLst/>
          </p:spPr>
        </p:pic>
        <p:pic>
          <p:nvPicPr>
            <p:cNvPr id="6" name="Picture 4" descr="IMGP668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407257" y="1890344"/>
              <a:ext cx="3736743" cy="4958877"/>
            </a:xfrm>
            <a:prstGeom prst="rect">
              <a:avLst/>
            </a:prstGeom>
            <a:noFill/>
          </p:spPr>
        </p:pic>
      </p:gr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F669C6A-7AFC-40D1-84EB-7E5A6E665268}"/>
              </a:ext>
            </a:extLst>
          </p:cNvPr>
          <p:cNvPicPr>
            <a:picLocks noChangeAspect="1"/>
          </p:cNvPicPr>
          <p:nvPr/>
        </p:nvPicPr>
        <p:blipFill>
          <a:blip r:embed="rId3"/>
          <a:stretch>
            <a:fillRect/>
          </a:stretch>
        </p:blipFill>
        <p:spPr>
          <a:xfrm>
            <a:off x="13853" y="2624974"/>
            <a:ext cx="12192000" cy="3741651"/>
          </a:xfrm>
          <a:prstGeom prst="rect">
            <a:avLst/>
          </a:prstGeom>
        </p:spPr>
      </p:pic>
      <p:sp>
        <p:nvSpPr>
          <p:cNvPr id="2" name="Title 1"/>
          <p:cNvSpPr>
            <a:spLocks noGrp="1"/>
          </p:cNvSpPr>
          <p:nvPr>
            <p:ph type="title"/>
          </p:nvPr>
        </p:nvSpPr>
        <p:spPr/>
        <p:txBody>
          <a:bodyPr/>
          <a:lstStyle/>
          <a:p>
            <a:r>
              <a:rPr lang="en-US" dirty="0"/>
              <a:t>Large scale circulation and poor performance is common in sedimentation tanks </a:t>
            </a:r>
          </a:p>
        </p:txBody>
      </p:sp>
      <p:grpSp>
        <p:nvGrpSpPr>
          <p:cNvPr id="94" name="Group 47"/>
          <p:cNvGrpSpPr/>
          <p:nvPr/>
        </p:nvGrpSpPr>
        <p:grpSpPr>
          <a:xfrm flipH="1">
            <a:off x="457198" y="5537349"/>
            <a:ext cx="8304029" cy="485994"/>
            <a:chOff x="1715312" y="5856767"/>
            <a:chExt cx="6313248" cy="485994"/>
          </a:xfrm>
        </p:grpSpPr>
        <p:cxnSp>
          <p:nvCxnSpPr>
            <p:cNvPr id="97" name="Straight Arrow Connector 96"/>
            <p:cNvCxnSpPr/>
            <p:nvPr/>
          </p:nvCxnSpPr>
          <p:spPr bwMode="auto">
            <a:xfrm rot="16200000" flipH="1">
              <a:off x="1715312" y="6068440"/>
              <a:ext cx="274320" cy="274320"/>
            </a:xfrm>
            <a:prstGeom prst="straightConnector1">
              <a:avLst/>
            </a:prstGeom>
            <a:noFill/>
            <a:ln w="25400" cap="flat" cmpd="sng" algn="ctr">
              <a:solidFill>
                <a:schemeClr val="tx2"/>
              </a:solidFill>
              <a:prstDash val="solid"/>
              <a:round/>
              <a:headEnd type="none" w="lg" len="med"/>
              <a:tailEnd type="arrow"/>
            </a:ln>
            <a:effectLst/>
          </p:spPr>
        </p:cxnSp>
        <p:cxnSp>
          <p:nvCxnSpPr>
            <p:cNvPr id="100" name="Straight Arrow Connector 99"/>
            <p:cNvCxnSpPr/>
            <p:nvPr/>
          </p:nvCxnSpPr>
          <p:spPr bwMode="auto">
            <a:xfrm rot="16200000" flipH="1">
              <a:off x="1944564" y="6073012"/>
              <a:ext cx="274320" cy="265176"/>
            </a:xfrm>
            <a:prstGeom prst="straightConnector1">
              <a:avLst/>
            </a:prstGeom>
            <a:noFill/>
            <a:ln w="25400" cap="flat" cmpd="sng" algn="ctr">
              <a:solidFill>
                <a:schemeClr val="tx2"/>
              </a:solidFill>
              <a:prstDash val="solid"/>
              <a:round/>
              <a:headEnd type="none" w="lg" len="med"/>
              <a:tailEnd type="arrow"/>
            </a:ln>
            <a:effectLst/>
          </p:spPr>
        </p:cxnSp>
        <p:cxnSp>
          <p:nvCxnSpPr>
            <p:cNvPr id="103" name="Straight Arrow Connector 102"/>
            <p:cNvCxnSpPr/>
            <p:nvPr/>
          </p:nvCxnSpPr>
          <p:spPr bwMode="auto">
            <a:xfrm rot="16200000" flipH="1">
              <a:off x="2173816" y="6077585"/>
              <a:ext cx="274320" cy="256032"/>
            </a:xfrm>
            <a:prstGeom prst="straightConnector1">
              <a:avLst/>
            </a:prstGeom>
            <a:noFill/>
            <a:ln w="25400" cap="flat" cmpd="sng" algn="ctr">
              <a:solidFill>
                <a:schemeClr val="tx2"/>
              </a:solidFill>
              <a:prstDash val="solid"/>
              <a:round/>
              <a:headEnd type="none" w="lg" len="med"/>
              <a:tailEnd type="arrow"/>
            </a:ln>
            <a:effectLst/>
          </p:spPr>
        </p:cxnSp>
        <p:cxnSp>
          <p:nvCxnSpPr>
            <p:cNvPr id="106" name="Straight Arrow Connector 105"/>
            <p:cNvCxnSpPr/>
            <p:nvPr/>
          </p:nvCxnSpPr>
          <p:spPr bwMode="auto">
            <a:xfrm rot="16200000" flipH="1">
              <a:off x="2403068" y="6082157"/>
              <a:ext cx="274320" cy="246888"/>
            </a:xfrm>
            <a:prstGeom prst="straightConnector1">
              <a:avLst/>
            </a:prstGeom>
            <a:noFill/>
            <a:ln w="25400" cap="flat" cmpd="sng" algn="ctr">
              <a:solidFill>
                <a:schemeClr val="tx2"/>
              </a:solidFill>
              <a:prstDash val="solid"/>
              <a:round/>
              <a:headEnd type="none" w="lg" len="med"/>
              <a:tailEnd type="arrow"/>
            </a:ln>
            <a:effectLst/>
          </p:spPr>
        </p:cxnSp>
        <p:cxnSp>
          <p:nvCxnSpPr>
            <p:cNvPr id="109" name="Straight Arrow Connector 108"/>
            <p:cNvCxnSpPr/>
            <p:nvPr/>
          </p:nvCxnSpPr>
          <p:spPr bwMode="auto">
            <a:xfrm rot="16200000" flipH="1">
              <a:off x="2632320" y="6086729"/>
              <a:ext cx="274320" cy="237744"/>
            </a:xfrm>
            <a:prstGeom prst="straightConnector1">
              <a:avLst/>
            </a:prstGeom>
            <a:noFill/>
            <a:ln w="25400" cap="flat" cmpd="sng" algn="ctr">
              <a:solidFill>
                <a:schemeClr val="tx2"/>
              </a:solidFill>
              <a:prstDash val="solid"/>
              <a:round/>
              <a:headEnd type="none" w="lg" len="med"/>
              <a:tailEnd type="arrow"/>
            </a:ln>
            <a:effectLst/>
          </p:spPr>
        </p:cxnSp>
        <p:cxnSp>
          <p:nvCxnSpPr>
            <p:cNvPr id="112" name="Straight Arrow Connector 111"/>
            <p:cNvCxnSpPr/>
            <p:nvPr/>
          </p:nvCxnSpPr>
          <p:spPr bwMode="auto">
            <a:xfrm rot="16200000" flipH="1">
              <a:off x="2861572" y="6091301"/>
              <a:ext cx="274320" cy="228600"/>
            </a:xfrm>
            <a:prstGeom prst="straightConnector1">
              <a:avLst/>
            </a:prstGeom>
            <a:noFill/>
            <a:ln w="25400" cap="flat" cmpd="sng" algn="ctr">
              <a:solidFill>
                <a:schemeClr val="tx2"/>
              </a:solidFill>
              <a:prstDash val="solid"/>
              <a:round/>
              <a:headEnd type="none" w="lg" len="med"/>
              <a:tailEnd type="arrow"/>
            </a:ln>
            <a:effectLst/>
          </p:spPr>
        </p:cxnSp>
        <p:cxnSp>
          <p:nvCxnSpPr>
            <p:cNvPr id="115" name="Straight Arrow Connector 114"/>
            <p:cNvCxnSpPr/>
            <p:nvPr/>
          </p:nvCxnSpPr>
          <p:spPr bwMode="auto">
            <a:xfrm rot="16200000" flipH="1">
              <a:off x="3090824" y="6095873"/>
              <a:ext cx="274320" cy="219456"/>
            </a:xfrm>
            <a:prstGeom prst="straightConnector1">
              <a:avLst/>
            </a:prstGeom>
            <a:noFill/>
            <a:ln w="25400" cap="flat" cmpd="sng" algn="ctr">
              <a:solidFill>
                <a:schemeClr val="tx2"/>
              </a:solidFill>
              <a:prstDash val="solid"/>
              <a:round/>
              <a:headEnd type="none" w="lg" len="med"/>
              <a:tailEnd type="arrow"/>
            </a:ln>
            <a:effectLst/>
          </p:spPr>
        </p:cxnSp>
        <p:cxnSp>
          <p:nvCxnSpPr>
            <p:cNvPr id="118" name="Straight Arrow Connector 117"/>
            <p:cNvCxnSpPr/>
            <p:nvPr/>
          </p:nvCxnSpPr>
          <p:spPr bwMode="auto">
            <a:xfrm rot="16200000" flipH="1">
              <a:off x="3320076" y="6100445"/>
              <a:ext cx="274320" cy="210312"/>
            </a:xfrm>
            <a:prstGeom prst="straightConnector1">
              <a:avLst/>
            </a:prstGeom>
            <a:noFill/>
            <a:ln w="25400" cap="flat" cmpd="sng" algn="ctr">
              <a:solidFill>
                <a:schemeClr val="tx2"/>
              </a:solidFill>
              <a:prstDash val="solid"/>
              <a:round/>
              <a:headEnd type="none" w="lg" len="med"/>
              <a:tailEnd type="arrow"/>
            </a:ln>
            <a:effectLst/>
          </p:spPr>
        </p:cxnSp>
        <p:cxnSp>
          <p:nvCxnSpPr>
            <p:cNvPr id="121" name="Straight Arrow Connector 120"/>
            <p:cNvCxnSpPr/>
            <p:nvPr/>
          </p:nvCxnSpPr>
          <p:spPr bwMode="auto">
            <a:xfrm rot="16200000" flipH="1">
              <a:off x="3549328" y="6105017"/>
              <a:ext cx="274320" cy="201168"/>
            </a:xfrm>
            <a:prstGeom prst="straightConnector1">
              <a:avLst/>
            </a:prstGeom>
            <a:noFill/>
            <a:ln w="25400" cap="flat" cmpd="sng" algn="ctr">
              <a:solidFill>
                <a:schemeClr val="tx2"/>
              </a:solidFill>
              <a:prstDash val="solid"/>
              <a:round/>
              <a:headEnd type="none" w="lg" len="med"/>
              <a:tailEnd type="arrow"/>
            </a:ln>
            <a:effectLst/>
          </p:spPr>
        </p:cxnSp>
        <p:cxnSp>
          <p:nvCxnSpPr>
            <p:cNvPr id="124" name="Straight Arrow Connector 123"/>
            <p:cNvCxnSpPr/>
            <p:nvPr/>
          </p:nvCxnSpPr>
          <p:spPr bwMode="auto">
            <a:xfrm rot="16200000" flipH="1">
              <a:off x="3778580" y="6109589"/>
              <a:ext cx="274320" cy="192024"/>
            </a:xfrm>
            <a:prstGeom prst="straightConnector1">
              <a:avLst/>
            </a:prstGeom>
            <a:noFill/>
            <a:ln w="25400" cap="flat" cmpd="sng" algn="ctr">
              <a:solidFill>
                <a:schemeClr val="tx2"/>
              </a:solidFill>
              <a:prstDash val="solid"/>
              <a:round/>
              <a:headEnd type="none" w="lg" len="med"/>
              <a:tailEnd type="arrow"/>
            </a:ln>
            <a:effectLst/>
          </p:spPr>
        </p:cxnSp>
        <p:cxnSp>
          <p:nvCxnSpPr>
            <p:cNvPr id="127" name="Straight Arrow Connector 126"/>
            <p:cNvCxnSpPr/>
            <p:nvPr/>
          </p:nvCxnSpPr>
          <p:spPr bwMode="auto">
            <a:xfrm rot="16200000" flipH="1">
              <a:off x="4007832" y="6114161"/>
              <a:ext cx="274320" cy="182880"/>
            </a:xfrm>
            <a:prstGeom prst="straightConnector1">
              <a:avLst/>
            </a:prstGeom>
            <a:noFill/>
            <a:ln w="25400" cap="flat" cmpd="sng" algn="ctr">
              <a:solidFill>
                <a:schemeClr val="tx2"/>
              </a:solidFill>
              <a:prstDash val="solid"/>
              <a:round/>
              <a:headEnd type="none" w="lg" len="med"/>
              <a:tailEnd type="arrow"/>
            </a:ln>
            <a:effectLst/>
          </p:spPr>
        </p:cxnSp>
        <p:cxnSp>
          <p:nvCxnSpPr>
            <p:cNvPr id="130" name="Straight Arrow Connector 129"/>
            <p:cNvCxnSpPr/>
            <p:nvPr/>
          </p:nvCxnSpPr>
          <p:spPr bwMode="auto">
            <a:xfrm rot="16200000" flipH="1">
              <a:off x="4237084" y="6118733"/>
              <a:ext cx="274320" cy="173736"/>
            </a:xfrm>
            <a:prstGeom prst="straightConnector1">
              <a:avLst/>
            </a:prstGeom>
            <a:noFill/>
            <a:ln w="25400" cap="flat" cmpd="sng" algn="ctr">
              <a:solidFill>
                <a:schemeClr val="tx2"/>
              </a:solidFill>
              <a:prstDash val="solid"/>
              <a:round/>
              <a:headEnd type="none" w="lg" len="med"/>
              <a:tailEnd type="arrow"/>
            </a:ln>
            <a:effectLst/>
          </p:spPr>
        </p:cxnSp>
        <p:cxnSp>
          <p:nvCxnSpPr>
            <p:cNvPr id="133" name="Straight Arrow Connector 132"/>
            <p:cNvCxnSpPr/>
            <p:nvPr/>
          </p:nvCxnSpPr>
          <p:spPr bwMode="auto">
            <a:xfrm rot="16200000" flipH="1">
              <a:off x="4466336" y="6123305"/>
              <a:ext cx="274320" cy="164592"/>
            </a:xfrm>
            <a:prstGeom prst="straightConnector1">
              <a:avLst/>
            </a:prstGeom>
            <a:noFill/>
            <a:ln w="25400" cap="flat" cmpd="sng" algn="ctr">
              <a:solidFill>
                <a:schemeClr val="tx2"/>
              </a:solidFill>
              <a:prstDash val="solid"/>
              <a:round/>
              <a:headEnd type="none" w="lg" len="med"/>
              <a:tailEnd type="arrow"/>
            </a:ln>
            <a:effectLst/>
          </p:spPr>
        </p:cxnSp>
        <p:cxnSp>
          <p:nvCxnSpPr>
            <p:cNvPr id="134" name="Straight Arrow Connector 133"/>
            <p:cNvCxnSpPr/>
            <p:nvPr/>
          </p:nvCxnSpPr>
          <p:spPr bwMode="auto">
            <a:xfrm rot="16200000" flipH="1">
              <a:off x="4695588" y="6127877"/>
              <a:ext cx="274320" cy="155448"/>
            </a:xfrm>
            <a:prstGeom prst="straightConnector1">
              <a:avLst/>
            </a:prstGeom>
            <a:noFill/>
            <a:ln w="25400" cap="flat" cmpd="sng" algn="ctr">
              <a:solidFill>
                <a:schemeClr val="tx2"/>
              </a:solidFill>
              <a:prstDash val="solid"/>
              <a:round/>
              <a:headEnd type="none" w="lg" len="med"/>
              <a:tailEnd type="arrow"/>
            </a:ln>
            <a:effectLst/>
          </p:spPr>
        </p:cxnSp>
        <p:cxnSp>
          <p:nvCxnSpPr>
            <p:cNvPr id="135" name="Straight Arrow Connector 134"/>
            <p:cNvCxnSpPr/>
            <p:nvPr/>
          </p:nvCxnSpPr>
          <p:spPr bwMode="auto">
            <a:xfrm rot="16200000" flipH="1">
              <a:off x="4924840" y="6132449"/>
              <a:ext cx="274320" cy="146304"/>
            </a:xfrm>
            <a:prstGeom prst="straightConnector1">
              <a:avLst/>
            </a:prstGeom>
            <a:noFill/>
            <a:ln w="25400" cap="flat" cmpd="sng" algn="ctr">
              <a:solidFill>
                <a:schemeClr val="tx2"/>
              </a:solidFill>
              <a:prstDash val="solid"/>
              <a:round/>
              <a:headEnd type="none" w="lg" len="med"/>
              <a:tailEnd type="arrow"/>
            </a:ln>
            <a:effectLst/>
          </p:spPr>
        </p:cxnSp>
        <p:cxnSp>
          <p:nvCxnSpPr>
            <p:cNvPr id="136" name="Straight Arrow Connector 135"/>
            <p:cNvCxnSpPr/>
            <p:nvPr/>
          </p:nvCxnSpPr>
          <p:spPr bwMode="auto">
            <a:xfrm rot="16200000" flipH="1">
              <a:off x="5154092" y="6137021"/>
              <a:ext cx="274320" cy="137160"/>
            </a:xfrm>
            <a:prstGeom prst="straightConnector1">
              <a:avLst/>
            </a:prstGeom>
            <a:noFill/>
            <a:ln w="25400" cap="flat" cmpd="sng" algn="ctr">
              <a:solidFill>
                <a:schemeClr val="tx2"/>
              </a:solidFill>
              <a:prstDash val="solid"/>
              <a:round/>
              <a:headEnd type="none" w="lg" len="med"/>
              <a:tailEnd type="arrow"/>
            </a:ln>
            <a:effectLst/>
          </p:spPr>
        </p:cxnSp>
        <p:cxnSp>
          <p:nvCxnSpPr>
            <p:cNvPr id="137" name="Straight Arrow Connector 136"/>
            <p:cNvCxnSpPr/>
            <p:nvPr/>
          </p:nvCxnSpPr>
          <p:spPr bwMode="auto">
            <a:xfrm rot="16200000" flipH="1">
              <a:off x="5383344" y="6141593"/>
              <a:ext cx="274320" cy="128016"/>
            </a:xfrm>
            <a:prstGeom prst="straightConnector1">
              <a:avLst/>
            </a:prstGeom>
            <a:noFill/>
            <a:ln w="25400" cap="flat" cmpd="sng" algn="ctr">
              <a:solidFill>
                <a:schemeClr val="tx2"/>
              </a:solidFill>
              <a:prstDash val="solid"/>
              <a:round/>
              <a:headEnd type="none" w="lg" len="med"/>
              <a:tailEnd type="arrow"/>
            </a:ln>
            <a:effectLst/>
          </p:spPr>
        </p:cxnSp>
        <p:cxnSp>
          <p:nvCxnSpPr>
            <p:cNvPr id="138" name="Straight Arrow Connector 137"/>
            <p:cNvCxnSpPr/>
            <p:nvPr/>
          </p:nvCxnSpPr>
          <p:spPr bwMode="auto">
            <a:xfrm rot="16200000" flipH="1">
              <a:off x="5612596" y="6146165"/>
              <a:ext cx="274320" cy="118872"/>
            </a:xfrm>
            <a:prstGeom prst="straightConnector1">
              <a:avLst/>
            </a:prstGeom>
            <a:noFill/>
            <a:ln w="25400" cap="flat" cmpd="sng" algn="ctr">
              <a:solidFill>
                <a:schemeClr val="tx2"/>
              </a:solidFill>
              <a:prstDash val="solid"/>
              <a:round/>
              <a:headEnd type="none" w="lg" len="med"/>
              <a:tailEnd type="arrow"/>
            </a:ln>
            <a:effectLst/>
          </p:spPr>
        </p:cxnSp>
        <p:cxnSp>
          <p:nvCxnSpPr>
            <p:cNvPr id="139" name="Straight Arrow Connector 138"/>
            <p:cNvCxnSpPr/>
            <p:nvPr/>
          </p:nvCxnSpPr>
          <p:spPr bwMode="auto">
            <a:xfrm rot="16200000" flipH="1">
              <a:off x="5841848" y="6150737"/>
              <a:ext cx="274320" cy="109728"/>
            </a:xfrm>
            <a:prstGeom prst="straightConnector1">
              <a:avLst/>
            </a:prstGeom>
            <a:noFill/>
            <a:ln w="25400" cap="flat" cmpd="sng" algn="ctr">
              <a:solidFill>
                <a:schemeClr val="tx2"/>
              </a:solidFill>
              <a:prstDash val="solid"/>
              <a:round/>
              <a:headEnd type="none" w="lg" len="med"/>
              <a:tailEnd type="arrow"/>
            </a:ln>
            <a:effectLst/>
          </p:spPr>
        </p:cxnSp>
        <p:cxnSp>
          <p:nvCxnSpPr>
            <p:cNvPr id="140" name="Straight Arrow Connector 139"/>
            <p:cNvCxnSpPr/>
            <p:nvPr/>
          </p:nvCxnSpPr>
          <p:spPr bwMode="auto">
            <a:xfrm rot="16200000" flipH="1">
              <a:off x="6071100" y="6155309"/>
              <a:ext cx="274320" cy="100584"/>
            </a:xfrm>
            <a:prstGeom prst="straightConnector1">
              <a:avLst/>
            </a:prstGeom>
            <a:noFill/>
            <a:ln w="25400" cap="flat" cmpd="sng" algn="ctr">
              <a:solidFill>
                <a:schemeClr val="tx2"/>
              </a:solidFill>
              <a:prstDash val="solid"/>
              <a:round/>
              <a:headEnd type="none" w="lg" len="med"/>
              <a:tailEnd type="arrow"/>
            </a:ln>
            <a:effectLst/>
          </p:spPr>
        </p:cxnSp>
        <p:cxnSp>
          <p:nvCxnSpPr>
            <p:cNvPr id="141" name="Straight Arrow Connector 140"/>
            <p:cNvCxnSpPr/>
            <p:nvPr/>
          </p:nvCxnSpPr>
          <p:spPr bwMode="auto">
            <a:xfrm rot="16200000" flipH="1">
              <a:off x="6300352" y="6159881"/>
              <a:ext cx="274320" cy="91440"/>
            </a:xfrm>
            <a:prstGeom prst="straightConnector1">
              <a:avLst/>
            </a:prstGeom>
            <a:noFill/>
            <a:ln w="25400" cap="flat" cmpd="sng" algn="ctr">
              <a:solidFill>
                <a:schemeClr val="tx2"/>
              </a:solidFill>
              <a:prstDash val="solid"/>
              <a:round/>
              <a:headEnd type="none" w="lg" len="med"/>
              <a:tailEnd type="arrow"/>
            </a:ln>
            <a:effectLst/>
          </p:spPr>
        </p:cxnSp>
        <p:cxnSp>
          <p:nvCxnSpPr>
            <p:cNvPr id="142" name="Straight Arrow Connector 141"/>
            <p:cNvCxnSpPr/>
            <p:nvPr/>
          </p:nvCxnSpPr>
          <p:spPr bwMode="auto">
            <a:xfrm rot="16200000" flipH="1">
              <a:off x="6529604" y="6164453"/>
              <a:ext cx="274320" cy="82296"/>
            </a:xfrm>
            <a:prstGeom prst="straightConnector1">
              <a:avLst/>
            </a:prstGeom>
            <a:noFill/>
            <a:ln w="25400" cap="flat" cmpd="sng" algn="ctr">
              <a:solidFill>
                <a:schemeClr val="tx2"/>
              </a:solidFill>
              <a:prstDash val="solid"/>
              <a:round/>
              <a:headEnd type="none" w="lg" len="med"/>
              <a:tailEnd type="arrow"/>
            </a:ln>
            <a:effectLst/>
          </p:spPr>
        </p:cxnSp>
        <p:cxnSp>
          <p:nvCxnSpPr>
            <p:cNvPr id="143" name="Straight Arrow Connector 142"/>
            <p:cNvCxnSpPr/>
            <p:nvPr/>
          </p:nvCxnSpPr>
          <p:spPr bwMode="auto">
            <a:xfrm rot="16200000" flipH="1">
              <a:off x="6758856" y="6169025"/>
              <a:ext cx="274320" cy="73152"/>
            </a:xfrm>
            <a:prstGeom prst="straightConnector1">
              <a:avLst/>
            </a:prstGeom>
            <a:noFill/>
            <a:ln w="25400" cap="flat" cmpd="sng" algn="ctr">
              <a:solidFill>
                <a:schemeClr val="tx2"/>
              </a:solidFill>
              <a:prstDash val="solid"/>
              <a:round/>
              <a:headEnd type="none" w="lg" len="med"/>
              <a:tailEnd type="arrow"/>
            </a:ln>
            <a:effectLst/>
          </p:spPr>
        </p:cxnSp>
        <p:cxnSp>
          <p:nvCxnSpPr>
            <p:cNvPr id="144" name="Straight Arrow Connector 143"/>
            <p:cNvCxnSpPr/>
            <p:nvPr/>
          </p:nvCxnSpPr>
          <p:spPr bwMode="auto">
            <a:xfrm rot="16200000" flipH="1">
              <a:off x="6988108" y="6173597"/>
              <a:ext cx="274320" cy="64008"/>
            </a:xfrm>
            <a:prstGeom prst="straightConnector1">
              <a:avLst/>
            </a:prstGeom>
            <a:noFill/>
            <a:ln w="25400" cap="flat" cmpd="sng" algn="ctr">
              <a:solidFill>
                <a:schemeClr val="tx2"/>
              </a:solidFill>
              <a:prstDash val="solid"/>
              <a:round/>
              <a:headEnd type="none" w="lg" len="med"/>
              <a:tailEnd type="arrow"/>
            </a:ln>
            <a:effectLst/>
          </p:spPr>
        </p:cxnSp>
        <p:cxnSp>
          <p:nvCxnSpPr>
            <p:cNvPr id="145" name="Straight Arrow Connector 144"/>
            <p:cNvCxnSpPr/>
            <p:nvPr/>
          </p:nvCxnSpPr>
          <p:spPr bwMode="auto">
            <a:xfrm rot="16200000" flipH="1">
              <a:off x="7217360" y="6178169"/>
              <a:ext cx="274320" cy="54864"/>
            </a:xfrm>
            <a:prstGeom prst="straightConnector1">
              <a:avLst/>
            </a:prstGeom>
            <a:noFill/>
            <a:ln w="25400" cap="flat" cmpd="sng" algn="ctr">
              <a:solidFill>
                <a:schemeClr val="tx2"/>
              </a:solidFill>
              <a:prstDash val="solid"/>
              <a:round/>
              <a:headEnd type="none" w="lg" len="med"/>
              <a:tailEnd type="arrow"/>
            </a:ln>
            <a:effectLst/>
          </p:spPr>
        </p:cxnSp>
        <p:cxnSp>
          <p:nvCxnSpPr>
            <p:cNvPr id="146" name="Straight Arrow Connector 145"/>
            <p:cNvCxnSpPr/>
            <p:nvPr/>
          </p:nvCxnSpPr>
          <p:spPr bwMode="auto">
            <a:xfrm rot="16200000" flipH="1">
              <a:off x="7446612" y="6182741"/>
              <a:ext cx="274320" cy="45720"/>
            </a:xfrm>
            <a:prstGeom prst="straightConnector1">
              <a:avLst/>
            </a:prstGeom>
            <a:noFill/>
            <a:ln w="25400" cap="flat" cmpd="sng" algn="ctr">
              <a:solidFill>
                <a:schemeClr val="tx2"/>
              </a:solidFill>
              <a:prstDash val="solid"/>
              <a:round/>
              <a:headEnd type="none" w="lg" len="med"/>
              <a:tailEnd type="arrow"/>
            </a:ln>
            <a:effectLst/>
          </p:spPr>
        </p:cxnSp>
        <p:cxnSp>
          <p:nvCxnSpPr>
            <p:cNvPr id="147" name="Straight Arrow Connector 146"/>
            <p:cNvCxnSpPr/>
            <p:nvPr/>
          </p:nvCxnSpPr>
          <p:spPr bwMode="auto">
            <a:xfrm rot="16200000" flipH="1">
              <a:off x="7891400" y="6205601"/>
              <a:ext cx="274320" cy="0"/>
            </a:xfrm>
            <a:prstGeom prst="straightConnector1">
              <a:avLst/>
            </a:prstGeom>
            <a:noFill/>
            <a:ln w="25400" cap="flat" cmpd="sng" algn="ctr">
              <a:solidFill>
                <a:schemeClr val="tx2"/>
              </a:solidFill>
              <a:prstDash val="solid"/>
              <a:round/>
              <a:headEnd type="none" w="lg" len="med"/>
              <a:tailEnd type="arrow"/>
            </a:ln>
            <a:effectLst/>
          </p:spPr>
        </p:cxnSp>
        <p:cxnSp>
          <p:nvCxnSpPr>
            <p:cNvPr id="148" name="Straight Arrow Connector 147"/>
            <p:cNvCxnSpPr/>
            <p:nvPr/>
          </p:nvCxnSpPr>
          <p:spPr bwMode="auto">
            <a:xfrm rot="16200000" flipH="1">
              <a:off x="7671292" y="6191885"/>
              <a:ext cx="274320" cy="27432"/>
            </a:xfrm>
            <a:prstGeom prst="straightConnector1">
              <a:avLst/>
            </a:prstGeom>
            <a:noFill/>
            <a:ln w="25400" cap="flat" cmpd="sng" algn="ctr">
              <a:solidFill>
                <a:schemeClr val="tx2"/>
              </a:solidFill>
              <a:prstDash val="solid"/>
              <a:round/>
              <a:headEnd type="none" w="lg" len="med"/>
              <a:tailEnd type="arrow"/>
            </a:ln>
            <a:effectLst/>
          </p:spPr>
        </p:cxnSp>
        <p:cxnSp>
          <p:nvCxnSpPr>
            <p:cNvPr id="149" name="Straight Arrow Connector 148"/>
            <p:cNvCxnSpPr>
              <a:cxnSpLocks/>
            </p:cNvCxnSpPr>
            <p:nvPr/>
          </p:nvCxnSpPr>
          <p:spPr bwMode="auto">
            <a:xfrm>
              <a:off x="3880615" y="5856767"/>
              <a:ext cx="1748815" cy="0"/>
            </a:xfrm>
            <a:prstGeom prst="straightConnector1">
              <a:avLst/>
            </a:prstGeom>
            <a:noFill/>
            <a:ln w="25400" cap="flat" cmpd="sng" algn="ctr">
              <a:solidFill>
                <a:schemeClr val="tx2"/>
              </a:solidFill>
              <a:prstDash val="solid"/>
              <a:round/>
              <a:headEnd type="none" w="lg" len="med"/>
              <a:tailEnd type="arrow"/>
            </a:ln>
            <a:effectLst/>
          </p:spPr>
        </p:cxnSp>
      </p:grpSp>
      <p:cxnSp>
        <p:nvCxnSpPr>
          <p:cNvPr id="9" name="Straight Arrow Connector 8">
            <a:extLst>
              <a:ext uri="{FF2B5EF4-FFF2-40B4-BE49-F238E27FC236}">
                <a16:creationId xmlns:a16="http://schemas.microsoft.com/office/drawing/2014/main" id="{7273B565-5AAF-4C45-9929-AA0E7E6682FA}"/>
              </a:ext>
            </a:extLst>
          </p:cNvPr>
          <p:cNvCxnSpPr>
            <a:cxnSpLocks/>
          </p:cNvCxnSpPr>
          <p:nvPr/>
        </p:nvCxnSpPr>
        <p:spPr>
          <a:xfrm flipH="1">
            <a:off x="1012175" y="5847907"/>
            <a:ext cx="756829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C3F257AC-6AA3-4128-8690-E7B61A4056EF}"/>
              </a:ext>
            </a:extLst>
          </p:cNvPr>
          <p:cNvSpPr/>
          <p:nvPr/>
        </p:nvSpPr>
        <p:spPr>
          <a:xfrm>
            <a:off x="419739" y="3189766"/>
            <a:ext cx="739210" cy="2636875"/>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Lst>
            <a:ahLst/>
            <a:cxnLst>
              <a:cxn ang="0">
                <a:pos x="connsiteX0" y="connsiteY0"/>
              </a:cxn>
              <a:cxn ang="0">
                <a:pos x="connsiteX1" y="connsiteY1"/>
              </a:cxn>
              <a:cxn ang="0">
                <a:pos x="connsiteX2" y="connsiteY2"/>
              </a:cxn>
              <a:cxn ang="0">
                <a:pos x="connsiteX3" y="connsiteY3"/>
              </a:cxn>
            </a:cxnLst>
            <a:rect l="l" t="t" r="r" b="b"/>
            <a:pathLst>
              <a:path w="739210" h="2636875">
                <a:moveTo>
                  <a:pt x="494662" y="2636875"/>
                </a:moveTo>
                <a:cubicBezTo>
                  <a:pt x="290870" y="2629786"/>
                  <a:pt x="95940" y="2583713"/>
                  <a:pt x="26828" y="2339164"/>
                </a:cubicBezTo>
                <a:cubicBezTo>
                  <a:pt x="-42284" y="2094615"/>
                  <a:pt x="39233" y="1598428"/>
                  <a:pt x="79991" y="1169582"/>
                </a:cubicBezTo>
                <a:cubicBezTo>
                  <a:pt x="258972" y="804531"/>
                  <a:pt x="643517" y="178981"/>
                  <a:pt x="739210" y="0"/>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37F4F776-6F7E-4CF1-B209-42CAF5AEB521}"/>
              </a:ext>
            </a:extLst>
          </p:cNvPr>
          <p:cNvCxnSpPr>
            <a:cxnSpLocks/>
          </p:cNvCxnSpPr>
          <p:nvPr/>
        </p:nvCxnSpPr>
        <p:spPr>
          <a:xfrm>
            <a:off x="361505" y="3349256"/>
            <a:ext cx="1537783"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31855C2B-3FC3-46AE-A3E1-AF7EACE55610}"/>
              </a:ext>
            </a:extLst>
          </p:cNvPr>
          <p:cNvSpPr/>
          <p:nvPr/>
        </p:nvSpPr>
        <p:spPr>
          <a:xfrm>
            <a:off x="428921" y="4395337"/>
            <a:ext cx="3125896" cy="1583703"/>
          </a:xfrm>
          <a:custGeom>
            <a:avLst/>
            <a:gdLst>
              <a:gd name="connsiteX0" fmla="*/ 1602775 w 1602775"/>
              <a:gd name="connsiteY0" fmla="*/ 2530549 h 2798830"/>
              <a:gd name="connsiteX1" fmla="*/ 29156 w 1602775"/>
              <a:gd name="connsiteY1" fmla="*/ 2562447 h 2798830"/>
              <a:gd name="connsiteX2" fmla="*/ 730905 w 1602775"/>
              <a:gd name="connsiteY2" fmla="*/ 0 h 2798830"/>
              <a:gd name="connsiteX0" fmla="*/ 1911157 w 1911157"/>
              <a:gd name="connsiteY0" fmla="*/ 2530549 h 2671410"/>
              <a:gd name="connsiteX1" fmla="*/ 18561 w 1911157"/>
              <a:gd name="connsiteY1" fmla="*/ 2307266 h 2671410"/>
              <a:gd name="connsiteX2" fmla="*/ 1039287 w 1911157"/>
              <a:gd name="connsiteY2" fmla="*/ 0 h 2671410"/>
              <a:gd name="connsiteX0" fmla="*/ 1911157 w 1911157"/>
              <a:gd name="connsiteY0" fmla="*/ 2530549 h 2586904"/>
              <a:gd name="connsiteX1" fmla="*/ 18561 w 1911157"/>
              <a:gd name="connsiteY1" fmla="*/ 2307266 h 2586904"/>
              <a:gd name="connsiteX2" fmla="*/ 1039287 w 1911157"/>
              <a:gd name="connsiteY2" fmla="*/ 0 h 2586904"/>
              <a:gd name="connsiteX0" fmla="*/ 1963248 w 1963248"/>
              <a:gd name="connsiteY0" fmla="*/ 2530549 h 2547734"/>
              <a:gd name="connsiteX1" fmla="*/ 17489 w 1963248"/>
              <a:gd name="connsiteY1" fmla="*/ 2190308 h 2547734"/>
              <a:gd name="connsiteX2" fmla="*/ 1091378 w 1963248"/>
              <a:gd name="connsiteY2" fmla="*/ 0 h 2547734"/>
              <a:gd name="connsiteX0" fmla="*/ 1945816 w 1945816"/>
              <a:gd name="connsiteY0" fmla="*/ 2530549 h 2556606"/>
              <a:gd name="connsiteX1" fmla="*/ 57 w 1945816"/>
              <a:gd name="connsiteY1" fmla="*/ 2190308 h 2556606"/>
              <a:gd name="connsiteX2" fmla="*/ 1073946 w 1945816"/>
              <a:gd name="connsiteY2" fmla="*/ 0 h 2556606"/>
              <a:gd name="connsiteX0" fmla="*/ 1945830 w 1945830"/>
              <a:gd name="connsiteY0" fmla="*/ 2530549 h 2556606"/>
              <a:gd name="connsiteX1" fmla="*/ 71 w 1945830"/>
              <a:gd name="connsiteY1" fmla="*/ 2190308 h 2556606"/>
              <a:gd name="connsiteX2" fmla="*/ 1073960 w 1945830"/>
              <a:gd name="connsiteY2" fmla="*/ 0 h 2556606"/>
              <a:gd name="connsiteX0" fmla="*/ 2114951 w 2114951"/>
              <a:gd name="connsiteY0" fmla="*/ 2530549 h 2533888"/>
              <a:gd name="connsiteX1" fmla="*/ 169192 w 2114951"/>
              <a:gd name="connsiteY1" fmla="*/ 2190308 h 2533888"/>
              <a:gd name="connsiteX2" fmla="*/ 222355 w 2114951"/>
              <a:gd name="connsiteY2" fmla="*/ 1020726 h 2533888"/>
              <a:gd name="connsiteX3" fmla="*/ 1243081 w 2114951"/>
              <a:gd name="connsiteY3" fmla="*/ 0 h 2533888"/>
              <a:gd name="connsiteX0" fmla="*/ 2114951 w 2114951"/>
              <a:gd name="connsiteY0" fmla="*/ 2679405 h 2682744"/>
              <a:gd name="connsiteX1" fmla="*/ 169192 w 2114951"/>
              <a:gd name="connsiteY1" fmla="*/ 2339164 h 2682744"/>
              <a:gd name="connsiteX2" fmla="*/ 222355 w 2114951"/>
              <a:gd name="connsiteY2" fmla="*/ 1169582 h 2682744"/>
              <a:gd name="connsiteX3" fmla="*/ 881574 w 2114951"/>
              <a:gd name="connsiteY3" fmla="*/ 0 h 2682744"/>
              <a:gd name="connsiteX0" fmla="*/ 2081450 w 2081450"/>
              <a:gd name="connsiteY0" fmla="*/ 2679405 h 2682744"/>
              <a:gd name="connsiteX1" fmla="*/ 135691 w 2081450"/>
              <a:gd name="connsiteY1" fmla="*/ 2339164 h 2682744"/>
              <a:gd name="connsiteX2" fmla="*/ 188854 w 2081450"/>
              <a:gd name="connsiteY2" fmla="*/ 1169582 h 2682744"/>
              <a:gd name="connsiteX3" fmla="*/ 848073 w 2081450"/>
              <a:gd name="connsiteY3" fmla="*/ 0 h 2682744"/>
              <a:gd name="connsiteX0" fmla="*/ 1955197 w 1955197"/>
              <a:gd name="connsiteY0" fmla="*/ 2679405 h 2698589"/>
              <a:gd name="connsiteX1" fmla="*/ 9438 w 1955197"/>
              <a:gd name="connsiteY1" fmla="*/ 2339164 h 2698589"/>
              <a:gd name="connsiteX2" fmla="*/ 62601 w 1955197"/>
              <a:gd name="connsiteY2" fmla="*/ 1169582 h 2698589"/>
              <a:gd name="connsiteX3" fmla="*/ 721820 w 1955197"/>
              <a:gd name="connsiteY3" fmla="*/ 0 h 2698589"/>
              <a:gd name="connsiteX0" fmla="*/ 523730 w 768278"/>
              <a:gd name="connsiteY0" fmla="*/ 2636875 h 2641260"/>
              <a:gd name="connsiteX1" fmla="*/ 55896 w 768278"/>
              <a:gd name="connsiteY1" fmla="*/ 2339164 h 2641260"/>
              <a:gd name="connsiteX2" fmla="*/ 109059 w 768278"/>
              <a:gd name="connsiteY2" fmla="*/ 1169582 h 2641260"/>
              <a:gd name="connsiteX3" fmla="*/ 768278 w 768278"/>
              <a:gd name="connsiteY3" fmla="*/ 0 h 2641260"/>
              <a:gd name="connsiteX0" fmla="*/ 494662 w 739210"/>
              <a:gd name="connsiteY0" fmla="*/ 2636875 h 2636875"/>
              <a:gd name="connsiteX1" fmla="*/ 26828 w 739210"/>
              <a:gd name="connsiteY1" fmla="*/ 2339164 h 2636875"/>
              <a:gd name="connsiteX2" fmla="*/ 79991 w 739210"/>
              <a:gd name="connsiteY2" fmla="*/ 1169582 h 2636875"/>
              <a:gd name="connsiteX3" fmla="*/ 739210 w 739210"/>
              <a:gd name="connsiteY3" fmla="*/ 0 h 2636875"/>
              <a:gd name="connsiteX0" fmla="*/ 494662 w 1844996"/>
              <a:gd name="connsiteY0" fmla="*/ 1587901 h 1587901"/>
              <a:gd name="connsiteX1" fmla="*/ 26828 w 1844996"/>
              <a:gd name="connsiteY1" fmla="*/ 1290190 h 1587901"/>
              <a:gd name="connsiteX2" fmla="*/ 79991 w 1844996"/>
              <a:gd name="connsiteY2" fmla="*/ 120608 h 1587901"/>
              <a:gd name="connsiteX3" fmla="*/ 1844996 w 1844996"/>
              <a:gd name="connsiteY3" fmla="*/ 173770 h 158790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1911598"/>
              <a:gd name="connsiteY0" fmla="*/ 1414131 h 1414131"/>
              <a:gd name="connsiteX1" fmla="*/ 93430 w 1911598"/>
              <a:gd name="connsiteY1" fmla="*/ 1116420 h 1414131"/>
              <a:gd name="connsiteX2" fmla="*/ 19002 w 1911598"/>
              <a:gd name="connsiteY2" fmla="*/ 329610 h 1414131"/>
              <a:gd name="connsiteX3" fmla="*/ 1911598 w 1911598"/>
              <a:gd name="connsiteY3" fmla="*/ 0 h 1414131"/>
              <a:gd name="connsiteX0" fmla="*/ 561264 w 2953588"/>
              <a:gd name="connsiteY0" fmla="*/ 1339703 h 1339703"/>
              <a:gd name="connsiteX1" fmla="*/ 93430 w 2953588"/>
              <a:gd name="connsiteY1" fmla="*/ 1041992 h 1339703"/>
              <a:gd name="connsiteX2" fmla="*/ 19002 w 2953588"/>
              <a:gd name="connsiteY2" fmla="*/ 255182 h 1339703"/>
              <a:gd name="connsiteX3" fmla="*/ 2953588 w 2953588"/>
              <a:gd name="connsiteY3" fmla="*/ 0 h 1339703"/>
              <a:gd name="connsiteX0" fmla="*/ 561264 w 2953588"/>
              <a:gd name="connsiteY0" fmla="*/ 1346671 h 1346671"/>
              <a:gd name="connsiteX1" fmla="*/ 93430 w 2953588"/>
              <a:gd name="connsiteY1" fmla="*/ 1048960 h 1346671"/>
              <a:gd name="connsiteX2" fmla="*/ 19002 w 2953588"/>
              <a:gd name="connsiteY2" fmla="*/ 262150 h 1346671"/>
              <a:gd name="connsiteX3" fmla="*/ 2953588 w 2953588"/>
              <a:gd name="connsiteY3" fmla="*/ 6968 h 1346671"/>
              <a:gd name="connsiteX0" fmla="*/ 593080 w 2985404"/>
              <a:gd name="connsiteY0" fmla="*/ 1339703 h 1339703"/>
              <a:gd name="connsiteX1" fmla="*/ 125246 w 2985404"/>
              <a:gd name="connsiteY1" fmla="*/ 1041992 h 1339703"/>
              <a:gd name="connsiteX2" fmla="*/ 2985404 w 2985404"/>
              <a:gd name="connsiteY2" fmla="*/ 0 h 1339703"/>
              <a:gd name="connsiteX0" fmla="*/ 649213 w 3041537"/>
              <a:gd name="connsiteY0" fmla="*/ 1339703 h 1339703"/>
              <a:gd name="connsiteX1" fmla="*/ 117583 w 3041537"/>
              <a:gd name="connsiteY1" fmla="*/ 350876 h 1339703"/>
              <a:gd name="connsiteX2" fmla="*/ 3041537 w 3041537"/>
              <a:gd name="connsiteY2" fmla="*/ 0 h 1339703"/>
              <a:gd name="connsiteX0" fmla="*/ 533045 w 2925369"/>
              <a:gd name="connsiteY0" fmla="*/ 1339703 h 1339703"/>
              <a:gd name="connsiteX1" fmla="*/ 1415 w 2925369"/>
              <a:gd name="connsiteY1" fmla="*/ 350876 h 1339703"/>
              <a:gd name="connsiteX2" fmla="*/ 2925369 w 2925369"/>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28450 w 3020774"/>
              <a:gd name="connsiteY0" fmla="*/ 1339703 h 1339703"/>
              <a:gd name="connsiteX1" fmla="*/ 1127 w 3020774"/>
              <a:gd name="connsiteY1" fmla="*/ 669853 h 1339703"/>
              <a:gd name="connsiteX2" fmla="*/ 3020774 w 3020774"/>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339703 h 1339703"/>
              <a:gd name="connsiteX1" fmla="*/ 10556 w 3030203"/>
              <a:gd name="connsiteY1" fmla="*/ 669853 h 1339703"/>
              <a:gd name="connsiteX2" fmla="*/ 3030203 w 3030203"/>
              <a:gd name="connsiteY2" fmla="*/ 0 h 1339703"/>
              <a:gd name="connsiteX0" fmla="*/ 637879 w 3030203"/>
              <a:gd name="connsiteY0" fmla="*/ 1412274 h 1412274"/>
              <a:gd name="connsiteX1" fmla="*/ 10556 w 3030203"/>
              <a:gd name="connsiteY1" fmla="*/ 742424 h 1412274"/>
              <a:gd name="connsiteX2" fmla="*/ 3030203 w 3030203"/>
              <a:gd name="connsiteY2" fmla="*/ 72571 h 1412274"/>
              <a:gd name="connsiteX0" fmla="*/ 637879 w 3030203"/>
              <a:gd name="connsiteY0" fmla="*/ 1481601 h 1481601"/>
              <a:gd name="connsiteX1" fmla="*/ 10556 w 3030203"/>
              <a:gd name="connsiteY1" fmla="*/ 811751 h 1481601"/>
              <a:gd name="connsiteX2" fmla="*/ 3030203 w 3030203"/>
              <a:gd name="connsiteY2" fmla="*/ 141898 h 1481601"/>
              <a:gd name="connsiteX0" fmla="*/ 637879 w 3125896"/>
              <a:gd name="connsiteY0" fmla="*/ 1583703 h 1583703"/>
              <a:gd name="connsiteX1" fmla="*/ 10556 w 3125896"/>
              <a:gd name="connsiteY1" fmla="*/ 913853 h 1583703"/>
              <a:gd name="connsiteX2" fmla="*/ 3125896 w 3125896"/>
              <a:gd name="connsiteY2" fmla="*/ 63246 h 1583703"/>
            </a:gdLst>
            <a:ahLst/>
            <a:cxnLst>
              <a:cxn ang="0">
                <a:pos x="connsiteX0" y="connsiteY0"/>
              </a:cxn>
              <a:cxn ang="0">
                <a:pos x="connsiteX1" y="connsiteY1"/>
              </a:cxn>
              <a:cxn ang="0">
                <a:pos x="connsiteX2" y="connsiteY2"/>
              </a:cxn>
            </a:cxnLst>
            <a:rect l="l" t="t" r="r" b="b"/>
            <a:pathLst>
              <a:path w="3125896" h="1583703">
                <a:moveTo>
                  <a:pt x="637879" y="1583703"/>
                </a:moveTo>
                <a:cubicBezTo>
                  <a:pt x="434087" y="1576614"/>
                  <a:pt x="-79819" y="1615602"/>
                  <a:pt x="10556" y="913853"/>
                </a:cubicBezTo>
                <a:cubicBezTo>
                  <a:pt x="-16027" y="-383319"/>
                  <a:pt x="2242951" y="88942"/>
                  <a:pt x="3125896" y="63246"/>
                </a:cubicBezTo>
              </a:path>
            </a:pathLst>
          </a:custGeom>
          <a:noFill/>
          <a:ln w="76200">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wipe(left)">
                                      <p:cBhvr>
                                        <p:cTn id="7" dur="500"/>
                                        <p:tgtEl>
                                          <p:spTgt spid="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right)">
                                      <p:cBhvr>
                                        <p:cTn id="12" dur="500"/>
                                        <p:tgtEl>
                                          <p:spTgt spid="9"/>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par>
                          <p:cTn id="25" fill="hold">
                            <p:stCondLst>
                              <p:cond delay="0"/>
                            </p:stCondLst>
                            <p:childTnLst>
                              <p:par>
                                <p:cTn id="26" presetID="22" presetClass="entr" presetSubtype="4" fill="hold" grpId="0" nodeType="after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down)">
                                      <p:cBhvr>
                                        <p:cTn id="2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5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Floc escape at </a:t>
            </a:r>
            <a:r>
              <a:rPr lang="en-US" dirty="0" err="1"/>
              <a:t>Agalteca</a:t>
            </a:r>
            <a:r>
              <a:rPr lang="en-US" dirty="0"/>
              <a:t> (2009)</a:t>
            </a:r>
          </a:p>
        </p:txBody>
      </p:sp>
      <p:pic>
        <p:nvPicPr>
          <p:cNvPr id="7" name="Content Placeholder 6" descr="Agalteca floc accumulation difference 091211.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716678" y="1600200"/>
            <a:ext cx="6785631" cy="4525963"/>
          </a:xfrm>
        </p:spPr>
      </p:pic>
      <p:sp>
        <p:nvSpPr>
          <p:cNvPr id="80898" name="AutoShape 2"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0" name="AutoShape 4"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80902" name="AutoShape 6" descr="https://mail.google.com/mail/?ui=2&amp;ik=4132c39bb2&amp;view=att&amp;th=1325fea3c1519bb2&amp;attid=0.1&amp;disp=inline&amp;realattid=f_gsi2hdwy0&amp;z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2946" name="Picture 2" descr="https://lh3.googleusercontent.com/-2qBqMaiDbY4/Tc3MUgU7kLI/AAAAAAAAffo/XTtJJLxCdZc/s720/IMG_11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
            <a:ext cx="9144000" cy="6858001"/>
          </a:xfrm>
          <a:prstGeom prst="rect">
            <a:avLst/>
          </a:prstGeom>
          <a:noFill/>
        </p:spPr>
      </p:pic>
      <p:sp>
        <p:nvSpPr>
          <p:cNvPr id="5" name="TextBox 4"/>
          <p:cNvSpPr txBox="1"/>
          <p:nvPr/>
        </p:nvSpPr>
        <p:spPr>
          <a:xfrm>
            <a:off x="3028208" y="320633"/>
            <a:ext cx="5284519" cy="1384995"/>
          </a:xfrm>
          <a:prstGeom prst="rect">
            <a:avLst/>
          </a:prstGeom>
          <a:noFill/>
        </p:spPr>
        <p:txBody>
          <a:bodyPr wrap="square" rtlCol="0">
            <a:spAutoFit/>
          </a:bodyPr>
          <a:lstStyle/>
          <a:p>
            <a:r>
              <a:rPr lang="en-US" dirty="0"/>
              <a:t>No floc filter in this design because of flat bottom section that covers the drain</a:t>
            </a:r>
          </a:p>
        </p:txBody>
      </p:sp>
      <p:cxnSp>
        <p:nvCxnSpPr>
          <p:cNvPr id="7" name="Straight Arrow Connector 6"/>
          <p:cNvCxnSpPr>
            <a:stCxn id="5" idx="2"/>
          </p:cNvCxnSpPr>
          <p:nvPr/>
        </p:nvCxnSpPr>
        <p:spPr bwMode="auto">
          <a:xfrm flipH="1">
            <a:off x="4738255" y="1705628"/>
            <a:ext cx="932213" cy="2735743"/>
          </a:xfrm>
          <a:prstGeom prst="straightConnector1">
            <a:avLst/>
          </a:prstGeom>
          <a:noFill/>
          <a:ln w="38100" cap="flat" cmpd="sng" algn="ctr">
            <a:solidFill>
              <a:schemeClr val="bg2"/>
            </a:solidFill>
            <a:prstDash val="solid"/>
            <a:round/>
            <a:headEnd type="none" w="lg" len="med"/>
            <a:tailEnd type="arrow"/>
          </a:ln>
          <a:effectLst/>
        </p:spPr>
      </p:cxn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5805264"/>
            <a:ext cx="9144000" cy="1052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7504" y="5805264"/>
            <a:ext cx="5688632" cy="648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Inlet Manifold Improvements at Tamara</a:t>
            </a:r>
          </a:p>
        </p:txBody>
      </p:sp>
      <p:pic>
        <p:nvPicPr>
          <p:cNvPr id="7" name="Picture 6" descr="IMGP4684.JPG"/>
          <p:cNvPicPr>
            <a:picLocks noGrp="1" noChangeAspect="1"/>
          </p:cNvPicPr>
          <p:nvPr isPhoto="1"/>
        </p:nvPicPr>
        <p:blipFill>
          <a:blip r:embed="rId2" cstate="email">
            <a:lum/>
            <a:extLst>
              <a:ext uri="{28A0092B-C50C-407E-A947-70E740481C1C}">
                <a14:useLocalDpi xmlns:a14="http://schemas.microsoft.com/office/drawing/2010/main" val="0"/>
              </a:ext>
            </a:extLst>
          </a:blip>
          <a:stretch>
            <a:fillRect/>
          </a:stretch>
        </p:blipFill>
        <p:spPr>
          <a:xfrm>
            <a:off x="6210300" y="1524000"/>
            <a:ext cx="2057400" cy="2743200"/>
          </a:xfrm>
          <a:prstGeom prst="rect">
            <a:avLst/>
          </a:prstGeom>
          <a:noFill/>
          <a:ln>
            <a:noFill/>
          </a:ln>
        </p:spPr>
      </p:pic>
      <p:pic>
        <p:nvPicPr>
          <p:cNvPr id="8" name="Picture 2" descr="https://lh3.googleusercontent.com/-2qBqMaiDbY4/Tc3MUgU7kLI/AAAAAAAAffo/XTtJJLxCdZc/s800/IMG_110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7400" y="4449184"/>
            <a:ext cx="3048000" cy="2286000"/>
          </a:xfrm>
          <a:prstGeom prst="rect">
            <a:avLst/>
          </a:prstGeom>
          <a:noFill/>
        </p:spPr>
      </p:pic>
      <p:cxnSp>
        <p:nvCxnSpPr>
          <p:cNvPr id="9" name="Straight Arrow Connector 8"/>
          <p:cNvCxnSpPr/>
          <p:nvPr/>
        </p:nvCxnSpPr>
        <p:spPr>
          <a:xfrm flipH="1">
            <a:off x="5124450" y="2209800"/>
            <a:ext cx="1200150" cy="45720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1"/>
          </p:cNvCxnSpPr>
          <p:nvPr/>
        </p:nvCxnSpPr>
        <p:spPr>
          <a:xfrm flipH="1" flipV="1">
            <a:off x="4724400" y="3429000"/>
            <a:ext cx="1143000" cy="2163184"/>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12" name="Chart 11"/>
          <p:cNvGraphicFramePr>
            <a:graphicFrameLocks noGrp="1"/>
          </p:cNvGraphicFramePr>
          <p:nvPr>
            <p:extLst>
              <p:ext uri="{D42A27DB-BD31-4B8C-83A1-F6EECF244321}">
                <p14:modId xmlns:p14="http://schemas.microsoft.com/office/powerpoint/2010/main" val="3101325453"/>
              </p:ext>
            </p:extLst>
          </p:nvPr>
        </p:nvGraphicFramePr>
        <p:xfrm>
          <a:off x="415636" y="1947553"/>
          <a:ext cx="5118265" cy="45957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92327290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Diffusers that Eliminate Circulation and Keep the Floc Filter in Suspension</a:t>
            </a:r>
          </a:p>
        </p:txBody>
      </p:sp>
      <p:pic>
        <p:nvPicPr>
          <p:cNvPr id="91" name="Picture 90">
            <a:extLst>
              <a:ext uri="{FF2B5EF4-FFF2-40B4-BE49-F238E27FC236}">
                <a16:creationId xmlns:a16="http://schemas.microsoft.com/office/drawing/2014/main" id="{02AA68CC-88F1-47F3-8E42-74C361AF272A}"/>
              </a:ext>
            </a:extLst>
          </p:cNvPr>
          <p:cNvPicPr>
            <a:picLocks noChangeAspect="1"/>
          </p:cNvPicPr>
          <p:nvPr/>
        </p:nvPicPr>
        <p:blipFill>
          <a:blip r:embed="rId3"/>
          <a:stretch>
            <a:fillRect/>
          </a:stretch>
        </p:blipFill>
        <p:spPr>
          <a:xfrm>
            <a:off x="13853" y="2734156"/>
            <a:ext cx="12192000" cy="3770072"/>
          </a:xfrm>
          <a:prstGeom prst="rect">
            <a:avLst/>
          </a:prstGeom>
        </p:spPr>
      </p:pic>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Moroceli</a:t>
            </a:r>
            <a:r>
              <a:rPr lang="en-US"/>
              <a:t> – Fall 2014</a:t>
            </a:r>
          </a:p>
        </p:txBody>
      </p:sp>
      <p:pic>
        <p:nvPicPr>
          <p:cNvPr id="1797122" name="Picture 2" descr="https://lh5.googleusercontent.com/-Itg0ySaQ2lI/VCj9qFn3XJI/AAAAAAAAxYI/L-BgTXUZujg/w619-h929-no/IMG_662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760" y="1484416"/>
            <a:ext cx="3580461"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4" name="Picture 4" descr="https://lh3.googleusercontent.com/-Ut5JQqYXH8U/VCj9nnHiLwI/AAAAAAAAxYA/rxl_6d-PAAE/w601-h929-no/IMG_6624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739" y="1484416"/>
            <a:ext cx="3470559" cy="5373584"/>
          </a:xfrm>
          <a:prstGeom prst="rect">
            <a:avLst/>
          </a:prstGeom>
          <a:noFill/>
          <a:extLst>
            <a:ext uri="{909E8E84-426E-40DD-AFC4-6F175D3DCCD1}">
              <a14:hiddenFill xmlns:a14="http://schemas.microsoft.com/office/drawing/2010/main">
                <a:solidFill>
                  <a:srgbClr val="FFFFFF"/>
                </a:solidFill>
              </a14:hiddenFill>
            </a:ext>
          </a:extLst>
        </p:spPr>
      </p:pic>
      <p:pic>
        <p:nvPicPr>
          <p:cNvPr id="1797126" name="Picture 6" descr="https://lh4.googleusercontent.com/-56rN6cwNvtA/VCj-lljex2I/AAAAAAAAxYg/5XqPNTCNQyg/w619-h929-no/IMG_6632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59" y="1484415"/>
            <a:ext cx="3580461" cy="5373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71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7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6" descr="https://lh5.googleusercontent.com/-9_nDJYnr-Uk/VBsN8jcW2DI/AAAAAAAAwvk/tUpvv1ZAJrI/w747-h929-no/IMG_6473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551445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s://lh3.googleusercontent.com/-mFtKgKG_Chk/U_ewKWFaScI/AAAAAAAAv-c/gYaXq3isIsY/w438-h929-no/IMG_6303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10874"/>
            <a:ext cx="3238500" cy="6868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59517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9170" name="Picture 2" descr="https://lh3.googleusercontent.com/-sgjh21l_RuI/VBsN-wQn5YI/AAAAAAAAwvs/1UpC1V19I54/w653-h929-no/IMG_647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2053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9172" name="Picture 4" descr="https://lh3.googleusercontent.com/-rhQ2MZ-llZI/VBsN6f9dyiI/AAAAAAAAwvc/tFuqfRgwRAo/w613-h929-no/IMG_6475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980704" y="0"/>
            <a:ext cx="414424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6525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98146" name="Picture 2" descr="https://lh3.googleusercontent.com/-8A7y__pFn00/VCj_NCRQnsI/AAAAAAAAxY0/34gvsPVZcMw/w649-h929-no/IMG_6639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1" y="0"/>
            <a:ext cx="4791002"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798148" name="Picture 4" descr="https://lh4.googleusercontent.com/-FOZgh19atvw/VCj_zJIEwgI/AAAAAAAAxZE/_Zvif5zY5X4/w619-h929-no/IMG_6640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912" y="1"/>
            <a:ext cx="456953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1452" y="4180344"/>
            <a:ext cx="2819401" cy="2677656"/>
          </a:xfrm>
          <a:prstGeom prst="rect">
            <a:avLst/>
          </a:prstGeom>
          <a:noFill/>
        </p:spPr>
        <p:txBody>
          <a:bodyPr wrap="square" rtlCol="0">
            <a:spAutoFit/>
          </a:bodyPr>
          <a:lstStyle/>
          <a:p>
            <a:r>
              <a:rPr lang="en-US" dirty="0">
                <a:solidFill>
                  <a:schemeClr val="bg1"/>
                </a:solidFill>
              </a:rPr>
              <a:t>Holes to drain beneath jet reverser were eliminated beginning in 2015.</a:t>
            </a:r>
          </a:p>
        </p:txBody>
      </p:sp>
      <p:cxnSp>
        <p:nvCxnSpPr>
          <p:cNvPr id="5" name="Straight Arrow Connector 4"/>
          <p:cNvCxnSpPr/>
          <p:nvPr/>
        </p:nvCxnSpPr>
        <p:spPr bwMode="auto">
          <a:xfrm>
            <a:off x="1800225" y="4648200"/>
            <a:ext cx="590550" cy="161925"/>
          </a:xfrm>
          <a:prstGeom prst="straightConnector1">
            <a:avLst/>
          </a:prstGeom>
          <a:solidFill>
            <a:schemeClr val="accent1"/>
          </a:solidFill>
          <a:ln w="38100" cap="flat" cmpd="sng" algn="ctr">
            <a:solidFill>
              <a:schemeClr val="bg1"/>
            </a:solidFill>
            <a:prstDash val="solid"/>
            <a:round/>
            <a:headEnd type="none" w="lg" len="med"/>
            <a:tailEnd type="arrow"/>
          </a:ln>
          <a:effectLst/>
        </p:spPr>
      </p:cxnSp>
      <p:sp>
        <p:nvSpPr>
          <p:cNvPr id="4" name="TextBox 3"/>
          <p:cNvSpPr txBox="1"/>
          <p:nvPr/>
        </p:nvSpPr>
        <p:spPr>
          <a:xfrm rot="3279507">
            <a:off x="2140897" y="5273228"/>
            <a:ext cx="1827744" cy="523220"/>
          </a:xfrm>
          <a:prstGeom prst="rect">
            <a:avLst/>
          </a:prstGeom>
          <a:noFill/>
        </p:spPr>
        <p:txBody>
          <a:bodyPr wrap="none" rtlCol="0">
            <a:spAutoFit/>
          </a:bodyPr>
          <a:lstStyle/>
          <a:p>
            <a:r>
              <a:rPr lang="en-US" dirty="0"/>
              <a:t>Jet reverser</a:t>
            </a:r>
          </a:p>
        </p:txBody>
      </p:sp>
      <p:sp>
        <p:nvSpPr>
          <p:cNvPr id="8" name="TextBox 7"/>
          <p:cNvSpPr txBox="1"/>
          <p:nvPr/>
        </p:nvSpPr>
        <p:spPr>
          <a:xfrm rot="16597574">
            <a:off x="2933300" y="3167390"/>
            <a:ext cx="1515095" cy="523220"/>
          </a:xfrm>
          <a:prstGeom prst="rect">
            <a:avLst/>
          </a:prstGeom>
          <a:noFill/>
        </p:spPr>
        <p:txBody>
          <a:bodyPr wrap="none" rtlCol="0">
            <a:spAutoFit/>
          </a:bodyPr>
          <a:lstStyle/>
          <a:p>
            <a:r>
              <a:rPr lang="en-US" dirty="0"/>
              <a:t>Diffusers</a:t>
            </a:r>
          </a:p>
        </p:txBody>
      </p:sp>
      <p:sp>
        <p:nvSpPr>
          <p:cNvPr id="9" name="TextBox 8"/>
          <p:cNvSpPr txBox="1"/>
          <p:nvPr/>
        </p:nvSpPr>
        <p:spPr>
          <a:xfrm>
            <a:off x="2032262" y="538490"/>
            <a:ext cx="2266967" cy="523220"/>
          </a:xfrm>
          <a:prstGeom prst="rect">
            <a:avLst/>
          </a:prstGeom>
          <a:noFill/>
        </p:spPr>
        <p:txBody>
          <a:bodyPr wrap="none" rtlCol="0">
            <a:spAutoFit/>
          </a:bodyPr>
          <a:lstStyle/>
          <a:p>
            <a:r>
              <a:rPr lang="en-US" dirty="0"/>
              <a:t>Inlet Manifold</a:t>
            </a:r>
          </a:p>
        </p:txBody>
      </p:sp>
    </p:spTree>
    <p:extLst>
      <p:ext uri="{BB962C8B-B14F-4D97-AF65-F5344CB8AC3E}">
        <p14:creationId xmlns:p14="http://schemas.microsoft.com/office/powerpoint/2010/main" val="28340586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29890" name="Picture 2" descr="https://lh3.googleusercontent.com/Ks1m-1DX6LRfWkqhLUr3FyDaD1KXfyyxGnoym6qiRLbN-GWoaeSo2xXJuEDzA77uNeBmb05f5Ry8HeZFQOJ5BOpuVVMwAu6lrHtgDdwYwFVnmkUo9VW0xh-ajb70C0IxwzSCfC6HLznc6NZc9Rhm4WwFAvBpTvxOetTTQgE65zSxGRQAg17rHngCYT8_sA511XT3nIgq-iILinyxZQwIM5U87wMTjr0wThN5Bql8MGosPcs59NOFHtWWlkdBeKnybTZdF9Db-lWJ-BwuaZFu4pFiSA4af6Upn4RtCDkOW-7qP5L1HR94YSIFQ6PwVx0IXbvmpmeTwoyV2yEQJyqnkqPnTGLXKUVIdcvLSr464ykqG0OEZTPbh9J5fQgcc3TtJawymrNxVCf6QHd6jBxL7lY9Gbs9kH-hrh0JhML3wjAkJfbB_ymeQ5iFwwFDdHsuwxq6Svq-1GFqZOfN4lz4iUGLrw2QHY1ZOwCDzZ0HCs3XmcYTICKk_MkQJdDkBL_4tnm-VUE_jJRFIyFdN8eujHn1jJCw2sXmmSOxD4Y6ALO3kjccAe0cXaTxtdMWajleqcOQ2R9bgxXXPALKjCCCIlytZiUgT1E00XvXqnO-yBYwkO1Nc5eDuvAiHVi3YUgq9TGzZg6Mdld22c733j4fJTFd_VdNUYqKWvEJ=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725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Steps to take an </a:t>
            </a:r>
            <a:r>
              <a:rPr lang="en-US" dirty="0" err="1"/>
              <a:t>AguaClarifier</a:t>
            </a:r>
            <a:r>
              <a:rPr lang="en-US" dirty="0"/>
              <a:t> offline and then return it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13853" y="2598359"/>
            <a:ext cx="12192000" cy="4259641"/>
          </a:xfrm>
          <a:prstGeom prst="rect">
            <a:avLst/>
          </a:prstGeom>
        </p:spPr>
      </p:pic>
    </p:spTree>
    <p:extLst>
      <p:ext uri="{BB962C8B-B14F-4D97-AF65-F5344CB8AC3E}">
        <p14:creationId xmlns:p14="http://schemas.microsoft.com/office/powerpoint/2010/main" val="394256491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Block inlet water</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spTree>
    <p:extLst>
      <p:ext uri="{BB962C8B-B14F-4D97-AF65-F5344CB8AC3E}">
        <p14:creationId xmlns:p14="http://schemas.microsoft.com/office/powerpoint/2010/main" val="116912784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Block outlet manifold and drain tank</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Tree>
    <p:extLst>
      <p:ext uri="{BB962C8B-B14F-4D97-AF65-F5344CB8AC3E}">
        <p14:creationId xmlns:p14="http://schemas.microsoft.com/office/powerpoint/2010/main" val="354507105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Remove outlet Manifold</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13853" y="2616919"/>
            <a:ext cx="12192000" cy="4241081"/>
          </a:xfrm>
          <a:prstGeom prst="rect">
            <a:avLst/>
          </a:prstGeom>
        </p:spPr>
      </p:pic>
    </p:spTree>
    <p:extLst>
      <p:ext uri="{BB962C8B-B14F-4D97-AF65-F5344CB8AC3E}">
        <p14:creationId xmlns:p14="http://schemas.microsoft.com/office/powerpoint/2010/main" val="234280484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5AE8E-9BBF-4E7E-9DF0-D38183F90D72}"/>
              </a:ext>
            </a:extLst>
          </p:cNvPr>
          <p:cNvSpPr>
            <a:spLocks noGrp="1"/>
          </p:cNvSpPr>
          <p:nvPr>
            <p:ph type="title"/>
          </p:nvPr>
        </p:nvSpPr>
        <p:spPr/>
        <p:txBody>
          <a:bodyPr/>
          <a:lstStyle/>
          <a:p>
            <a:r>
              <a:rPr lang="en-US" dirty="0"/>
              <a:t>Remove plate settlers</a:t>
            </a:r>
          </a:p>
        </p:txBody>
      </p:sp>
      <p:pic>
        <p:nvPicPr>
          <p:cNvPr id="3" name="Picture 2">
            <a:extLst>
              <a:ext uri="{FF2B5EF4-FFF2-40B4-BE49-F238E27FC236}">
                <a16:creationId xmlns:a16="http://schemas.microsoft.com/office/drawing/2014/main" id="{5B38B8CB-C46F-4A7A-B9DB-02F1AED10665}"/>
              </a:ext>
            </a:extLst>
          </p:cNvPr>
          <p:cNvPicPr>
            <a:picLocks noChangeAspect="1"/>
          </p:cNvPicPr>
          <p:nvPr/>
        </p:nvPicPr>
        <p:blipFill>
          <a:blip r:embed="rId2"/>
          <a:stretch>
            <a:fillRect/>
          </a:stretch>
        </p:blipFill>
        <p:spPr>
          <a:xfrm>
            <a:off x="0" y="2590800"/>
            <a:ext cx="12192000" cy="4267200"/>
          </a:xfrm>
          <a:prstGeom prst="rect">
            <a:avLst/>
          </a:prstGeom>
        </p:spPr>
      </p:pic>
    </p:spTree>
    <p:extLst>
      <p:ext uri="{BB962C8B-B14F-4D97-AF65-F5344CB8AC3E}">
        <p14:creationId xmlns:p14="http://schemas.microsoft.com/office/powerpoint/2010/main" val="247160161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29D22-444B-4613-AAF8-9F95869785BF}"/>
              </a:ext>
            </a:extLst>
          </p:cNvPr>
          <p:cNvSpPr>
            <a:spLocks noGrp="1"/>
          </p:cNvSpPr>
          <p:nvPr>
            <p:ph type="title"/>
          </p:nvPr>
        </p:nvSpPr>
        <p:spPr/>
        <p:txBody>
          <a:bodyPr/>
          <a:lstStyle/>
          <a:p>
            <a:r>
              <a:rPr lang="en-US" dirty="0"/>
              <a:t>Replace plate settlers</a:t>
            </a:r>
          </a:p>
        </p:txBody>
      </p:sp>
      <p:pic>
        <p:nvPicPr>
          <p:cNvPr id="4" name="Picture 3">
            <a:extLst>
              <a:ext uri="{FF2B5EF4-FFF2-40B4-BE49-F238E27FC236}">
                <a16:creationId xmlns:a16="http://schemas.microsoft.com/office/drawing/2014/main" id="{AE89F8DB-D1D6-471D-9BB4-3F8B7D0D91CC}"/>
              </a:ext>
            </a:extLst>
          </p:cNvPr>
          <p:cNvPicPr>
            <a:picLocks noChangeAspect="1"/>
          </p:cNvPicPr>
          <p:nvPr/>
        </p:nvPicPr>
        <p:blipFill>
          <a:blip r:embed="rId2"/>
          <a:stretch>
            <a:fillRect/>
          </a:stretch>
        </p:blipFill>
        <p:spPr>
          <a:xfrm>
            <a:off x="0" y="2616919"/>
            <a:ext cx="12192000" cy="4241081"/>
          </a:xfrm>
          <a:prstGeom prst="rect">
            <a:avLst/>
          </a:prstGeom>
        </p:spPr>
      </p:pic>
    </p:spTree>
    <p:extLst>
      <p:ext uri="{BB962C8B-B14F-4D97-AF65-F5344CB8AC3E}">
        <p14:creationId xmlns:p14="http://schemas.microsoft.com/office/powerpoint/2010/main" val="294159596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CC706-3334-4022-AC0D-D34A48D22BA0}"/>
              </a:ext>
            </a:extLst>
          </p:cNvPr>
          <p:cNvSpPr>
            <a:spLocks noGrp="1"/>
          </p:cNvSpPr>
          <p:nvPr>
            <p:ph type="title"/>
          </p:nvPr>
        </p:nvSpPr>
        <p:spPr/>
        <p:txBody>
          <a:bodyPr/>
          <a:lstStyle/>
          <a:p>
            <a:r>
              <a:rPr lang="en-US" dirty="0"/>
              <a:t>Replace outlet manifold</a:t>
            </a:r>
          </a:p>
        </p:txBody>
      </p:sp>
      <p:pic>
        <p:nvPicPr>
          <p:cNvPr id="4" name="Picture 3">
            <a:extLst>
              <a:ext uri="{FF2B5EF4-FFF2-40B4-BE49-F238E27FC236}">
                <a16:creationId xmlns:a16="http://schemas.microsoft.com/office/drawing/2014/main" id="{9A69112D-C6A8-487E-960B-71E13A4DFDCB}"/>
              </a:ext>
            </a:extLst>
          </p:cNvPr>
          <p:cNvPicPr>
            <a:picLocks noChangeAspect="1"/>
          </p:cNvPicPr>
          <p:nvPr/>
        </p:nvPicPr>
        <p:blipFill>
          <a:blip r:embed="rId2"/>
          <a:stretch>
            <a:fillRect/>
          </a:stretch>
        </p:blipFill>
        <p:spPr>
          <a:xfrm>
            <a:off x="0" y="2593017"/>
            <a:ext cx="12192000" cy="4264983"/>
          </a:xfrm>
          <a:prstGeom prst="rect">
            <a:avLst/>
          </a:prstGeom>
        </p:spPr>
      </p:pic>
      <p:sp>
        <p:nvSpPr>
          <p:cNvPr id="3" name="TextBox 2">
            <a:extLst>
              <a:ext uri="{FF2B5EF4-FFF2-40B4-BE49-F238E27FC236}">
                <a16:creationId xmlns:a16="http://schemas.microsoft.com/office/drawing/2014/main" id="{977F667B-422C-46B4-8B64-5C8EF3684391}"/>
              </a:ext>
            </a:extLst>
          </p:cNvPr>
          <p:cNvSpPr txBox="1"/>
          <p:nvPr/>
        </p:nvSpPr>
        <p:spPr>
          <a:xfrm>
            <a:off x="4026362" y="1720698"/>
            <a:ext cx="4139275" cy="523220"/>
          </a:xfrm>
          <a:prstGeom prst="rect">
            <a:avLst/>
          </a:prstGeom>
          <a:noFill/>
        </p:spPr>
        <p:txBody>
          <a:bodyPr wrap="none" rtlCol="0">
            <a:spAutoFit/>
          </a:bodyPr>
          <a:lstStyle/>
          <a:p>
            <a:r>
              <a:rPr lang="en-US" dirty="0"/>
              <a:t>How shall we fill this tank?</a:t>
            </a:r>
          </a:p>
        </p:txBody>
      </p:sp>
    </p:spTree>
    <p:extLst>
      <p:ext uri="{BB962C8B-B14F-4D97-AF65-F5344CB8AC3E}">
        <p14:creationId xmlns:p14="http://schemas.microsoft.com/office/powerpoint/2010/main" val="217266654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3E15-0239-4784-8EA5-BBD146B0360D}"/>
              </a:ext>
            </a:extLst>
          </p:cNvPr>
          <p:cNvSpPr>
            <a:spLocks noGrp="1"/>
          </p:cNvSpPr>
          <p:nvPr>
            <p:ph type="title"/>
          </p:nvPr>
        </p:nvSpPr>
        <p:spPr/>
        <p:txBody>
          <a:bodyPr/>
          <a:lstStyle/>
          <a:p>
            <a:r>
              <a:rPr lang="en-US" dirty="0"/>
              <a:t>Fill the tank through the outlet manifold!</a:t>
            </a:r>
          </a:p>
        </p:txBody>
      </p:sp>
      <p:pic>
        <p:nvPicPr>
          <p:cNvPr id="5" name="Picture 4">
            <a:extLst>
              <a:ext uri="{FF2B5EF4-FFF2-40B4-BE49-F238E27FC236}">
                <a16:creationId xmlns:a16="http://schemas.microsoft.com/office/drawing/2014/main" id="{2E0D2949-5274-4541-9FC4-8E5C48356914}"/>
              </a:ext>
            </a:extLst>
          </p:cNvPr>
          <p:cNvPicPr>
            <a:picLocks noChangeAspect="1"/>
          </p:cNvPicPr>
          <p:nvPr/>
        </p:nvPicPr>
        <p:blipFill>
          <a:blip r:embed="rId2"/>
          <a:stretch>
            <a:fillRect/>
          </a:stretch>
        </p:blipFill>
        <p:spPr>
          <a:xfrm>
            <a:off x="0" y="2549217"/>
            <a:ext cx="12192000" cy="4308783"/>
          </a:xfrm>
          <a:prstGeom prst="rect">
            <a:avLst/>
          </a:prstGeom>
        </p:spPr>
      </p:pic>
    </p:spTree>
    <p:extLst>
      <p:ext uri="{BB962C8B-B14F-4D97-AF65-F5344CB8AC3E}">
        <p14:creationId xmlns:p14="http://schemas.microsoft.com/office/powerpoint/2010/main" val="159075212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BD50-C7A7-45AB-A857-4D01FA997C29}"/>
              </a:ext>
            </a:extLst>
          </p:cNvPr>
          <p:cNvSpPr>
            <a:spLocks noGrp="1"/>
          </p:cNvSpPr>
          <p:nvPr>
            <p:ph type="title"/>
          </p:nvPr>
        </p:nvSpPr>
        <p:spPr/>
        <p:txBody>
          <a:bodyPr/>
          <a:lstStyle/>
          <a:p>
            <a:r>
              <a:rPr lang="en-US" dirty="0"/>
              <a:t>Remove the inlet pipe stub to return the tank to service</a:t>
            </a:r>
          </a:p>
        </p:txBody>
      </p:sp>
      <p:pic>
        <p:nvPicPr>
          <p:cNvPr id="5" name="Picture 4">
            <a:extLst>
              <a:ext uri="{FF2B5EF4-FFF2-40B4-BE49-F238E27FC236}">
                <a16:creationId xmlns:a16="http://schemas.microsoft.com/office/drawing/2014/main" id="{B96EE8D4-6C17-4C45-9653-A072CBE82EE4}"/>
              </a:ext>
            </a:extLst>
          </p:cNvPr>
          <p:cNvPicPr>
            <a:picLocks noChangeAspect="1"/>
          </p:cNvPicPr>
          <p:nvPr/>
        </p:nvPicPr>
        <p:blipFill>
          <a:blip r:embed="rId2"/>
          <a:stretch>
            <a:fillRect/>
          </a:stretch>
        </p:blipFill>
        <p:spPr>
          <a:xfrm>
            <a:off x="0" y="2598359"/>
            <a:ext cx="12192000" cy="4259641"/>
          </a:xfrm>
          <a:prstGeom prst="rect">
            <a:avLst/>
          </a:prstGeom>
        </p:spPr>
      </p:pic>
    </p:spTree>
    <p:extLst>
      <p:ext uri="{BB962C8B-B14F-4D97-AF65-F5344CB8AC3E}">
        <p14:creationId xmlns:p14="http://schemas.microsoft.com/office/powerpoint/2010/main" val="238236909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2" name="Rectangle 4"/>
          <p:cNvSpPr>
            <a:spLocks noGrp="1" noChangeArrowheads="1"/>
          </p:cNvSpPr>
          <p:nvPr>
            <p:ph type="title"/>
          </p:nvPr>
        </p:nvSpPr>
        <p:spPr/>
        <p:txBody>
          <a:bodyPr/>
          <a:lstStyle/>
          <a:p>
            <a:r>
              <a:rPr lang="en-US"/>
              <a:t>Questions</a:t>
            </a:r>
            <a:endParaRPr lang="en-US" dirty="0"/>
          </a:p>
        </p:txBody>
      </p:sp>
      <p:sp>
        <p:nvSpPr>
          <p:cNvPr id="575493" name="Rectangle 5"/>
          <p:cNvSpPr>
            <a:spLocks noGrp="1" noChangeArrowheads="1"/>
          </p:cNvSpPr>
          <p:nvPr>
            <p:ph idx="1"/>
          </p:nvPr>
        </p:nvSpPr>
        <p:spPr>
          <a:xfrm>
            <a:off x="457200" y="1600200"/>
            <a:ext cx="7302137" cy="4525963"/>
          </a:xfrm>
        </p:spPr>
        <p:txBody>
          <a:bodyPr/>
          <a:lstStyle/>
          <a:p>
            <a:r>
              <a:rPr lang="en-US" dirty="0"/>
              <a:t>Why do we use plate settlers?</a:t>
            </a:r>
          </a:p>
          <a:p>
            <a:r>
              <a:rPr lang="en-US" dirty="0"/>
              <a:t>What is the failure mechanism for plate settlers for small spacing?</a:t>
            </a:r>
          </a:p>
          <a:p>
            <a:endParaRPr lang="en-US" dirty="0"/>
          </a:p>
          <a:p>
            <a:endParaRPr lang="en-US" dirty="0"/>
          </a:p>
          <a:p>
            <a:endParaRPr lang="en-US" dirty="0"/>
          </a:p>
        </p:txBody>
      </p:sp>
      <p:pic>
        <p:nvPicPr>
          <p:cNvPr id="12" name="Picture 5">
            <a:extLst>
              <a:ext uri="{FF2B5EF4-FFF2-40B4-BE49-F238E27FC236}">
                <a16:creationId xmlns:a16="http://schemas.microsoft.com/office/drawing/2014/main" id="{E9809AA6-55A2-431D-9223-05ED4A1290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54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33986" name="Picture 2" descr="https://lh3.googleusercontent.com/v6RoZAw1oewTd4xm0al-cb7qtXnZpDRcOQkxWiJafRmBKybi5_tb32j8fUbI-fE0dJiCgULkD9uuDSsdA4mSAjkRyZtVfC4NMLFom6f53euul0jA5xCpXFWyt4sSa_Ac0kpP3qsZsKGneSxqfeca-nWdRsqV_wxhf2Nw8TG8rRfl2htPjvslY9dtzDrEUALnXds3Poay0xkndRtdvXLcdD7gz_QQiYfaeAf96lpFEbVO1IC8YLp0Z55ltxo0s3yhz1YBXVSqLbkcUonzomubmomHUO49otKueisLId_2y47GZklGK6WpVbCTCiwh-R4rjBzlyX-84nBgC-BaJGIDMYGFuYfLdkU37Ih0ArByh0p6GrXPW2O8PnaEUe6amLld3lTMs-HRhTS0YRW8VQWrly75mB9TPTLzkH1K7djGi88eJdgd_-8njabrZEtnlUzZt8-oJsHw2iWqSksWsmWtB0wMGGMEZDBti7S4glYbTg6tEapy8SS5-BsKSzayC0B61nblSp6xz_rZl756C5Qd92jKpQZqS2R01q_MR-mBZZ9LoX1Fg7vqAO1FMIuJ0gfeZIBJn70lP209X8uc_UiMIJVQjkdReYXPeI6Nx5GQd4BSruHrmqXsMDVv3Ozc_TbxDGq60AH_LcSJAShxMWMNPj0xr-CPwPhpJBlL=w1403-h936-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8133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8886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AguaClarifier Conclusions</a:t>
            </a:r>
            <a:endParaRPr lang="en-US" dirty="0"/>
          </a:p>
        </p:txBody>
      </p:sp>
      <p:sp>
        <p:nvSpPr>
          <p:cNvPr id="3" name="Content Placeholder 2"/>
          <p:cNvSpPr>
            <a:spLocks noGrp="1"/>
          </p:cNvSpPr>
          <p:nvPr>
            <p:ph idx="1"/>
          </p:nvPr>
        </p:nvSpPr>
        <p:spPr/>
        <p:txBody>
          <a:bodyPr/>
          <a:lstStyle/>
          <a:p>
            <a:r>
              <a:rPr lang="en-US"/>
              <a:t>3 processes in one tank: floc filter, sedimentation, consolidation</a:t>
            </a:r>
          </a:p>
          <a:p>
            <a:r>
              <a:rPr lang="en-US"/>
              <a:t>Eliminate the need for mechanized sludge removal by using hydraulic sludge removal</a:t>
            </a:r>
          </a:p>
          <a:p>
            <a:r>
              <a:rPr lang="en-US"/>
              <a:t>Provide the operator with options for dumping poorly flocculated or poorly clarified water</a:t>
            </a:r>
            <a:endParaRPr lang="en-US" dirty="0"/>
          </a:p>
        </p:txBody>
      </p:sp>
      <p:pic>
        <p:nvPicPr>
          <p:cNvPr id="5" name="Picture 5">
            <a:extLst>
              <a:ext uri="{FF2B5EF4-FFF2-40B4-BE49-F238E27FC236}">
                <a16:creationId xmlns:a16="http://schemas.microsoft.com/office/drawing/2014/main" id="{A33EF7AA-1767-4642-9DAC-1C843C82753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r>
              <a:rPr lang="en-US" dirty="0" err="1"/>
              <a:t>AguaClarifier</a:t>
            </a:r>
            <a:r>
              <a:rPr lang="en-US" dirty="0"/>
              <a:t> Conclusions</a:t>
            </a:r>
          </a:p>
        </p:txBody>
      </p:sp>
      <p:sp>
        <p:nvSpPr>
          <p:cNvPr id="440323" name="Rectangle 3"/>
          <p:cNvSpPr>
            <a:spLocks noGrp="1" noChangeArrowheads="1"/>
          </p:cNvSpPr>
          <p:nvPr>
            <p:ph idx="1"/>
          </p:nvPr>
        </p:nvSpPr>
        <p:spPr/>
        <p:txBody>
          <a:bodyPr/>
          <a:lstStyle/>
          <a:p>
            <a:r>
              <a:rPr lang="en-US"/>
              <a:t>Plate settlers make it possible to significantly reduce AguaClarifier area</a:t>
            </a:r>
          </a:p>
          <a:p>
            <a:r>
              <a:rPr lang="en-US"/>
              <a:t>Reduced plate spacing reduces depth of AguaClarifier</a:t>
            </a:r>
          </a:p>
          <a:p>
            <a:r>
              <a:rPr lang="en-US"/>
              <a:t>floc filters improve performance and provide a method to remove sludge</a:t>
            </a:r>
          </a:p>
          <a:p>
            <a:r>
              <a:rPr lang="en-US"/>
              <a:t>Flow distribution is VERY important</a:t>
            </a:r>
          </a:p>
          <a:p>
            <a:r>
              <a:rPr lang="en-US"/>
              <a:t>Hydraulic residence time of 24 minutes is sufficient for efficient clarification </a:t>
            </a:r>
          </a:p>
          <a:p>
            <a:endParaRPr lang="en-US" dirty="0"/>
          </a:p>
        </p:txBody>
      </p:sp>
      <p:pic>
        <p:nvPicPr>
          <p:cNvPr id="5" name="Picture 5">
            <a:extLst>
              <a:ext uri="{FF2B5EF4-FFF2-40B4-BE49-F238E27FC236}">
                <a16:creationId xmlns:a16="http://schemas.microsoft.com/office/drawing/2014/main" id="{7BD26DC7-D39A-4411-954D-B573621E128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92194" y="-1150"/>
            <a:ext cx="2799806" cy="137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440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440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40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40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403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3" grpId="1"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sedimentation tank failure modes</a:t>
            </a:r>
          </a:p>
        </p:txBody>
      </p:sp>
      <p:sp>
        <p:nvSpPr>
          <p:cNvPr id="3" name="Content Placeholder 2"/>
          <p:cNvSpPr>
            <a:spLocks noGrp="1"/>
          </p:cNvSpPr>
          <p:nvPr>
            <p:ph idx="1"/>
          </p:nvPr>
        </p:nvSpPr>
        <p:spPr/>
        <p:txBody>
          <a:bodyPr/>
          <a:lstStyle/>
          <a:p>
            <a:r>
              <a:rPr lang="en-US" dirty="0"/>
              <a:t>Buoyant flocs</a:t>
            </a:r>
          </a:p>
          <a:p>
            <a:pPr lvl="1"/>
            <a:r>
              <a:rPr lang="en-US" dirty="0"/>
              <a:t>Anaerobic sludge</a:t>
            </a:r>
          </a:p>
          <a:p>
            <a:pPr lvl="1"/>
            <a:r>
              <a:rPr lang="en-US" dirty="0"/>
              <a:t>Dissolved air flotation from compressed air in the transmission line or from increased temperature</a:t>
            </a:r>
          </a:p>
          <a:p>
            <a:r>
              <a:rPr lang="en-US" dirty="0"/>
              <a:t>Collapsing floc filters from bad bottom geometry</a:t>
            </a:r>
          </a:p>
          <a:p>
            <a:r>
              <a:rPr lang="en-US" dirty="0"/>
              <a:t>Floc volcanoes from temperature increases</a:t>
            </a:r>
          </a:p>
          <a:p>
            <a:r>
              <a:rPr lang="en-US" dirty="0"/>
              <a:t>Curtains on windows to block sunlight</a:t>
            </a:r>
          </a:p>
          <a:p>
            <a:r>
              <a:rPr lang="en-US" dirty="0"/>
              <a:t>Slime from iron oxidizing bacteria</a:t>
            </a:r>
          </a:p>
        </p:txBody>
      </p:sp>
    </p:spTree>
    <p:extLst>
      <p:ext uri="{BB962C8B-B14F-4D97-AF65-F5344CB8AC3E}">
        <p14:creationId xmlns:p14="http://schemas.microsoft.com/office/powerpoint/2010/main" val="201958678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90.0126"/>
  <p:tag name="ORIGINALWIDTH" val="51.00709"/>
  <p:tag name="LATEXADDIN" val="\documentclass{article}&#10;\usepackage{amsmath}&#10;\pagestyle{empty}&#10;\begin{document}&#10;$  \delta $&#10;&#10;&#10;\end{document}"/>
  <p:tag name="IGUANATEXSIZE" val="24"/>
  <p:tag name="IGUANATEXCURSOR" val="89"/>
  <p:tag name="TRANSPARENCY" val="True"/>
  <p:tag name="FILENAME" val=""/>
  <p:tag name="LATEXENGINEID" val="1"/>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278.9651"/>
  <p:tag name="ORIGINALWIDTH" val="338.9576"/>
  <p:tag name="LATEXADDIN" val="\documentclass{article}&#10;\usepackage{amsmath}&#10;\usepackage{xcolor}&#10;\pagestyle{empty}&#10;\begin{document}&#10;&#10;\definecolor{Monred}{RGB}{172,0,0}&#10;&#10;&#10;$$\theta  = \frac{\rlap{--} V}{Q}$$&#10;&#10;\end{document}"/>
  <p:tag name="IGUANATEXSIZE" val="20"/>
  <p:tag name="IGUANATEXCURSOR" val="164"/>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55.718"/>
  <p:tag name="ORIGINALWIDTH" val="403.4495"/>
  <p:tag name="LATEXADDIN" val="\documentclass{article}&#10;\usepackage{amsmath}&#10;\pagestyle{empty}&#10;\begin{document}&#10;&#10;$$\bar v_c = \frac{H}{\theta}$$&#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1.7061"/>
  <p:tag name="LATEXADDIN" val="\documentclass{article}&#10;\usepackage{amsmath}&#10;\pagestyle{empty}&#10;\begin{document}&#10;&#10;$$ = \frac{H Q}{\rlap{--} V}$$&#10;&#10;&#10;\end{document}"/>
  <p:tag name="IGUANATEXSIZE" val="20"/>
  <p:tag name="IGUANATEXCURSOR" val="109"/>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260.2175"/>
  <p:tag name="ORIGINALWIDTH" val="359.2051"/>
  <p:tag name="LATEXADDIN" val="\documentclass{article}&#10;\usepackage{amsmath}&#10;\pagestyle{empty}&#10;\begin{document}&#10;&#10;$$ = \frac{Q}{L W}$$&#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287.2141"/>
  <p:tag name="LATEXADDIN" val="\documentclass{article}&#10;\usepackage{amsmath}&#10;\pagestyle{empty}&#10;\begin{document}&#10;&#10;$$ = \frac{Q}{A_s}$$&#10;&#10;&#10;\end{document}"/>
  <p:tag name="IGUANATEXSIZE" val="20"/>
  <p:tag name="IGUANATEXCURSOR" val="99"/>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320.21"/>
  <p:tag name="ORIGINALWIDTH" val="1436.82"/>
  <p:tag name="LATEXADDIN" val="\documentclass{article}&#10;\usepackage{amsmath}&#10;\pagestyle{empty}&#10;\begin{document}&#10;&#10;$$G_{CS} \theta \approx  Gt = \frac{3}{2} \frac{\left( \Lambda^2 - \Lambda_0^2 \right)}{k \pi D_P^2 \alpha}$$&#10;&#10;\end{document}"/>
  <p:tag name="IGUANATEXSIZE" val="24"/>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326.2092"/>
  <p:tag name="ORIGINALWIDTH" val="2560.93"/>
  <p:tag name="LATEXADDIN" val="\documentclass{article}&#10;\usepackage{amsmath}&#10;\pagestyle{empty}&#10;\begin{document}&#10;&#10;$$\zeta = G_{max} \nu^3 v_c^2 \approx   \frac{4F_{bond}}{3 \pi  \rho_{H_2O}}\left(  \frac{ D_{cp} g}{18} \frac{\rho_{cp} - \rho_{H_2O}}{\rho_{H_2O}}\right) ^2$$&#10;&#10;&#10;\end{document}"/>
  <p:tag name="IGUANATEXSIZE" val="20"/>
  <p:tag name="IGUANATEXCURSOR" val="241"/>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037.12"/>
  <p:tag name="LATEXADDIN" val="\documentclass{article}&#10;\usepackage{amsmath}&#10;\pagestyle{empty}&#10;\begin{document}&#10;&#10;$$ v_{c_{max}} = \sqrt{\frac{\zeta}{G_{max} \nu^3}}  $$&#10;&#10;&#10;\end{document}"/>
  <p:tag name="IGUANATEXSIZE" val="20"/>
  <p:tag name="IGUANATEXCURSOR" val="116"/>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363.7046"/>
  <p:tag name="LATEXADDIN" val="\documentclass{article}&#10;\usepackage{amsmath}&#10;\pagestyle{empty}&#10;\begin{document}&#10;&#10;$$L \cos \alpha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254.2182"/>
  <p:tag name="LATEXADDIN" val="\documentclass{article}&#10;\usepackage{amsmath}&#10;\pagestyle{empty}&#10;\begin{document}&#10;&#10;&#10;$$\frac{S}{\sin \alpha}$$&#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599.1751"/>
  <p:tag name="LATEXADDIN" val="\documentclass{article}&#10;\usepackage{amsmath}&#10;\pagestyle{empty}&#10;\begin{document}&#10;&#10;$$\cos \alpha  = \frac{S}{H_c}$$&#10;&#10;&#10;\end{document}"/>
  <p:tag name="IGUANATEXSIZE" val="20"/>
  <p:tag name="IGUANATEXCURSOR" val="108"/>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bar v_{\alpha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1011.624"/>
  <p:tag name="LATEXADDIN" val="\documentclass{article}&#10;\usepackage{amsmath}&#10;\pagestyle{empty}&#10;\begin{document}&#10;&#10;$$\bar v_{z_{net}} = \bar v_{z_{Plate}} - \bar v_c$$&#10;&#10;&#10;\end{document}"/>
  <p:tag name="IGUANATEXSIZE" val="20"/>
  <p:tag name="IGUANATEXCURSOR" val="128"/>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86.4642"/>
  <p:tag name="ORIGINALWIDTH" val="954.6306"/>
  <p:tag name="LATEXADDIN" val="\documentclass{article}&#10;\usepackage{amsmath}&#10;\pagestyle{empty}&#10;\begin{document}&#10;&#10;$$\frac{H_c}{\bar v_c} = \frac{H}{\bar v_{z_{Plate}} - \bar v_c}$$&#10;&#10;&#10;\end{document}"/>
  <p:tag name="IGUANATEXSIZE" val="20"/>
  <p:tag name="IGUANATEXCURSOR" val="113"/>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289.4638"/>
  <p:tag name="ORIGINALWIDTH" val="1199.85"/>
  <p:tag name="LATEXADDIN" val="\documentclass{article}&#10;\usepackage{amsmath}&#10;\pagestyle{empty}&#10;\begin{document}&#10;&#10;$$\frac{S}{\bar v_c \cos \alpha} = \frac{L \sin \alpha}{\bar v_{z_{Plate}} - \bar v_c}$$&#10;&#10;&#10;\end{document}"/>
  <p:tag name="IGUANATEXSIZE" val="20"/>
  <p:tag name="IGUANATEXCURSOR" val="163"/>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258.7177"/>
  <p:tag name="ORIGINALWIDTH" val="598.4252"/>
  <p:tag name="LATEXADDIN" val="\documentclass{article}&#10;\usepackage{amsmath}&#10;\pagestyle{empty}&#10;\begin{document}&#10;&#10;$$H_c = \frac{S}{\cos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629.1713"/>
  <p:tag name="LATEXADDIN" val="\documentclass{article}&#10;\usepackage{amsmath}&#10;\pagestyle{empty}&#10;\begin{document}&#10;&#10;$$H = L \sin \alpha$$&#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19.985"/>
  <p:tag name="ORIGINALWIDTH" val="1684.289"/>
  <p:tag name="LATEXADDIN" val="\documentclass{article}&#10;\usepackage{amsmath}&#10;\pagestyle{empty}&#10;\begin{document}&#10;&#10;$$S \bar v_{z_{Plate}} - S \bar v_c = L \sin \alpha \bar v_c \cos \alpha$$&#10;&#10;&#10;\end{document}"/>
  <p:tag name="IGUANATEXSIZE" val="20"/>
  <p:tag name="IGUANATEXCURSOR" val="138"/>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1688.039"/>
  <p:tag name="LATEXADDIN" val="\documentclass{article}&#10;\usepackage{amsmath}&#10;\pagestyle{empty}&#10;\begin{document}&#10;&#10;$$S \bar v_{z_{Plate}} = \left( L \sin \alpha \cos \alpha + S \right) \bar v_c$$&#10;&#10;&#10;\end{document}"/>
  <p:tag name="IGUANATEXSIZE" val="20"/>
  <p:tag name="IGUANATEXCURSOR" val="156"/>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67.7165"/>
  <p:tag name="ORIGINALWIDTH" val="1172.853"/>
  <p:tag name="LATEXADDIN" val="\documentclass{article}&#10;\usepackage{amsmath}&#10;\pagestyle{empty}&#10;\begin{document}&#10;&#10;$$\bar v_c = \frac{S \bar v_{z_{Plate}}}{L\sin \alpha \cos \alpha + S}$$&#10;&#10;&#10;\end{document}"/>
  <p:tag name="IGUANATEXSIZE" val="20"/>
  <p:tag name="IGUANATEXCURSOR" val="107"/>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frac{\bar v_{z_{Plate}}}{\bar v_c} = 1 + \frac{L}{S} \cos \alpha \sin \alpha$$&#10;&#10;&#10;\end{document}"/>
  <p:tag name="IGUANATEXSIZE" val="20"/>
  <p:tag name="IGUANATEXCURSOR" val="114"/>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408.324"/>
  <p:tag name="LATEXADDIN" val="\documentclass{article}&#10;\usepackage{amsmath}&#10;\pagestyle{empty}&#10;\begin{document}&#10;&#10;&#10;$$\frac{\bar v_{z_{Plate}}}{\bar v_c} = 1 + \frac{L}{S} \cos \alpha \sin \alpha$$&#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60.7049"/>
  <p:tag name="ORIGINALWIDTH" val="2479.94"/>
  <p:tag name="LATEXADDIN" val="\documentclass{article}&#10;\usepackage{amsmath}&#10;\pagestyle{empty}&#10;\begin{document}&#10;&#10;&#10;$$D_{floc_{max}}^g = D_{cp}&#10;\left[\frac {6 F_{bond} \Pi_{bond}^g} {\pi  g\left( \rho_{cp}  - \rho_{H_2O} \right) D_{cp}^3}\right]^{\frac{1}{\Pi_{fractal}}}$$&#10;&#10;\end{document}"/>
  <p:tag name="IGUANATEXSIZE" val="20"/>
  <p:tag name="IGUANATEXCURSOR" val="239"/>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92.98835"/>
  <p:tag name="ORIGINALWIDTH" val="100.4874"/>
  <p:tag name="LATEXADDIN" val="\documentclass{article}&#10;\usepackage{amsmath}&#10;\pagestyle{empty}&#10;\begin{document}&#10;&#10;&#10;$$\bar v_c$$&#10;&#10;&#10;\end{document}"/>
  <p:tag name="IGUANATEXSIZE" val="20"/>
  <p:tag name="IGUANATEXCURSOR" val="44"/>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70.49118"/>
  <p:tag name="LATEXADDIN" val="\documentclass{article}&#10;\usepackage{amsmath}&#10;\usepackage{xcolor}&#10;\pagestyle{empty}&#10;\begin{document}&#10;&#10;\definecolor{Monred}{RGB}{172,0,0}&#10;&#10;$$\alpha$$&#10;&#10;&#10;\end{document}"/>
  <p:tag name="IGUANATEXSIZE" val="20"/>
  <p:tag name="IGUANATEXCURSOR" val="147"/>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89.98874"/>
  <p:tag name="ORIGINALWIDTH" val="74.24071"/>
  <p:tag name="LATEXADDIN" val="\documentclass{article}&#10;\usepackage{amsmath}&#10;\usepackage{xcolor}&#10;\pagestyle{empty}&#10;\begin{document}&#10;&#10;\definecolor{Monred}{RGB}{172,0,0}&#10;&#10;$$S$$&#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75.74055"/>
  <p:tag name="LATEXADDIN" val="\documentclass{article}&#10;\usepackage{amsmath}&#10;\usepackage{xcolor}&#10;\pagestyle{empty}&#10;\begin{document}&#10;&#10;\definecolor{Monred}{RGB}{172,0,0}&#10;&#10;$$L$$&#10;&#10;&#10;\end{document}"/>
  <p:tag name="IGUANATEXSIZE" val="20"/>
  <p:tag name="IGUANATEXCURSOR" val="140"/>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30.2212"/>
  <p:tag name="LATEXADDIN" val="\documentclass{article}&#10;\usepackage{amsmath}&#10;\pagestyle{empty}&#10;\begin{document}&#10;&#10;$$\bar v_{z_{FB}}$$&#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44.4695"/>
  <p:tag name="ORIGINALWIDTH" val="695.913"/>
  <p:tag name="LATEXADDIN" val="\documentclass{article}&#10;\usepackage{amsmath}&#10;\pagestyle{empty}&#10;\begin{document}&#10;&#10;&#10;$$\bar v_{z_{\alpha}} = \frac{\bar v_{z_{Plate}}}{\sin \alpha}$$&#10;&#10;&#10;\end{document}"/>
  <p:tag name="IGUANATEXSIZE" val="20"/>
  <p:tag name="IGUANATEXCURSOR" val="117"/>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338.2077"/>
  <p:tag name="LATEXADDIN" val="\documentclass{article}&#10;\usepackage{amsmath}&#10;\pagestyle{empty}&#10;\begin{document}&#10;&#10;&#10;$$v_{\alpha_{Plate}}$$&#10;&#10;&#10;\end{document}"/>
  <p:tag name="IGUANATEXSIZE" val="20"/>
  <p:tag name="IGUANATEXCURSOR" val="84"/>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bar v_{z_{Plate}}$$&#10;&#10;&#10;\end{document}"/>
  <p:tag name="IGUANATEXSIZE" val="20"/>
  <p:tag name="IGUANATEXCURSOR" val="88"/>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38.2077"/>
  <p:tag name="LATEXADDIN" val="\documentclass{article}&#10;\usepackage{amsmath}&#10;\pagestyle{empty}&#10;\begin{document}&#10;&#10;&#10;$$\bar v_{\alpha_{Plate}}$$&#10;&#10;&#10;\end{document}"/>
  <p:tag name="IGUANATEXSIZE" val="20"/>
  <p:tag name="IGUANATEXCURSOR" val="89"/>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40.9824"/>
  <p:tag name="ORIGINALWIDTH" val="761.1549"/>
  <p:tag name="LATEXADDIN" val="\documentclass{article}&#10;\usepackage{amsmath}&#10;\pagestyle{empty}&#10;\begin{document}&#10;&#10;$$\zeta = G_{max} \nu^3 v_c^2$$&#10;&#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05.7368"/>
  <p:tag name="ORIGINALWIDTH" val="320.9598"/>
  <p:tag name="LATEXADDIN" val="\documentclass{article}&#10;\usepackage{amsmath}&#10;\pagestyle{empty}&#10;\begin{document}&#10;&#10;$$ \bar v_{z_{Plate}}$$&#10;&#10;&#10;\end{document}"/>
  <p:tag name="IGUANATEXSIZE" val="20"/>
  <p:tag name="IGUANATEXCURSOR" val="83"/>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302.2122"/>
  <p:tag name="ORIGINALWIDTH" val="1965.504"/>
  <p:tag name="LATEXADDIN" val="\documentclass{article}&#10;\usepackage{amsmath}&#10;\pagestyle{empty}&#10;\begin{document}&#10;&#10;$$S_{min} \approx \frac{3 \bar v_{z_{Plate}}}{\sin^2 \alpha}  &#10;\left( \frac{18 \nu}{g D_{cp}} \frac{\rho_{H_2O}}{\rho_{cp} - \rho_{H_2O}} &#10;\right)$$&#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3205.099"/>
  <p:tag name="LATEXADDIN" val="\documentclass{article}&#10;\usepackage{amsmath}&#10;\pagestyle{empty}&#10;\begin{document}&#10;&#10;&#10;$$Q_{Diffuser} = \bar v_{Jet} W_{Diffuser} S_{Diffuser} = \bar v_{FB} W_{Sed} B_{Diffuser}$$&#10;&#10;&#10;\end{document}"/>
  <p:tag name="IGUANATEXSIZE" val="20"/>
  <p:tag name="IGUANATEXCURSOR" val="15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785.527"/>
  <p:tag name="LATEXADDIN" val="\documentclass{article}&#10;\usepackage{amsmath}&#10;\pagestyle{empty}&#10;\begin{document}&#10;&#10;&#10;$$W_{Diffuser} = \frac{\bar v_{FB} W_{Sed} B_{Diffuser}}{\bar v_{Jet} S_{Diffus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49.2313"/>
  <p:tag name="ORIGINALWIDTH" val="854.8931"/>
  <p:tag name="LATEXADDIN" val="\documentclass{article}&#10;\usepackage{amsmath}&#10;\pagestyle{empty}&#10;\begin{document}&#10;&#10;&#10;$$\bar v_{Jet} = \sqrt{ 2 g h_{Jet} }$$&#10;&#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298.4627"/>
  <p:tag name="ORIGINALWIDTH" val="615.6731"/>
  <p:tag name="LATEXADDIN" val="\documentclass{article}&#10;\usepackage{amsmath}&#10;\pagestyle{empty}&#10;\begin{document}&#10;&#10;&#10;$$h_{Jet} = \frac{\bar v_{Jet}^2}{2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69.1788"/>
  <p:tag name="LATEXADDIN" val="\documentclass{article}&#10;\usepackage{amsmath}&#10;\pagestyle{empty}&#10;\begin{document}&#10;&#10;&#10;$$B_{Diffusers}$$&#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1"/>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124.4844"/>
  <p:tag name="ORIGINALWIDTH" val="2210.724"/>
  <p:tag name="LATEXADDIN" val="\documentclass{article}&#10;\usepackage{amsmath}&#10;\pagestyle{empty}&#10;\begin{document}&#10;&#10;$$Q_{sed}C_{flocculator} = Q_{hopperWeir}C_{flocFilter} $$&#10;&#10;&#10;\end{document}"/>
  <p:tag name="IGUANATEXSIZE" val="20"/>
  <p:tag name="IGUANATEXCURSOR" val="104"/>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423.697"/>
  <p:tag name="ORIGINALWIDTH" val="2131.234"/>
  <p:tag name="LATEXADDIN" val="\documentclass{article}&#10;\usepackage{amsmath}&#10;\usepackage{xcolor}&#10;\pagestyle{empty}&#10;\begin{document}&#10;&#10;\definecolor{Monred}{RGB}{172,0,0}&#10;&#10;$$\varepsilon_{Max} \cong \frac{\left( \Pi_{JetPlane} \frac{V_{Sed} W_{Sed} B_{Diffuser}}{S_{Diffuser}} \right)^3}{W_{Jet}^4}$$&#10;&#10;&#10;\end{document}"/>
  <p:tag name="IGUANATEXSIZE" val="20"/>
  <p:tag name="IGUANATEXCURSOR" val="264"/>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10.7236"/>
  <p:tag name="LATEXADDIN" val="\documentclass{article}&#10;\usepackage{amsmath}&#10;\pagestyle{empty}&#10;\begin{document}&#10;&#10;&#10;$${V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255.718"/>
  <p:tag name="LATEXADDIN" val="\documentclass{article}&#10;\usepackage{amsmath}&#10;\pagestyle{empty}&#10;\begin{document}&#10;&#10;&#10;$$W_{Je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545.1818"/>
  <p:tag name="LATEXADDIN" val="\documentclass{article}&#10;\usepackage{amsmath}&#10;\pagestyle{empty}&#10;\begin{document}&#10;&#10;&#10;$$W_{Diffus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295.4631"/>
  <p:tag name="ORIGINALWIDTH" val="1785.527"/>
  <p:tag name="LATEXADDIN" val="\documentclass{article}&#10;\usepackage{amsmath}&#10;\pagestyle{empty}&#10;\begin{document}&#10;&#10;&#10;$$W_{Diffuser} = \frac{\bar v_{FB} W_{Sed} B_{Diffuser}}{S_{Diffuser} \sqrt{ 2 g h_{Jet} }}$$&#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225.7218"/>
  <p:tag name="ORIGINALWIDTH" val="681.6648"/>
  <p:tag name="LATEXADDIN" val="\documentclass{article}&#10;\usepackage{amsmath}&#10;\pagestyle{empty}&#10;\begin{document}&#10;&#10;&#10;&#10;$$\bar v_{FB} = 1 \frac{mm}{s}$$&#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6.4867"/>
  <p:tag name="ORIGINALWIDTH" val="628.4214"/>
  <p:tag name="LATEXADDIN" val="\documentclass{article}&#10;\usepackage{amsmath}&#10;\pagestyle{empty}&#10;\begin{document}&#10;&#10;$$h_{Jet} = 1 \, c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36.6704"/>
  <p:tag name="LATEXADDIN" val="\documentclass{article}&#10;\usepackage{amsmath}&#10;\pagestyle{empty}&#10;\begin{document}&#10;&#10;&#10;$$W_{Sed} = 1 \, 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679.04"/>
  <p:tag name="LATEXADDIN" val="\documentclass{article}&#10;\usepackage{amsmath}&#10;\pagestyle{empty}&#10;\begin{document}&#10;&#10;$$Q_{hopperWeir} = \frac{Q_{sed}C_{flocculator}}{C_{flocFilter}}$$&#10;&#10;&#10;\end{document}"/>
  <p:tag name="IGUANATEXSIZE" val="20"/>
  <p:tag name="IGUANATEXCURSOR" val="145"/>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115.86"/>
  <p:tag name="LATEXADDIN" val="\documentclass{article}&#10;\usepackage{amsmath}&#10;\pagestyle{empty}&#10;\begin{document}&#10;&#10;&#10;$$W_{Diffuser} = 2.7 \, mm$$&#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290.9636"/>
  <p:tag name="ORIGINALWIDTH" val="1475.066"/>
  <p:tag name="LATEXADDIN" val="\documentclass{article}&#10;\usepackage{amsmath}&#10;\pagestyle{empty}&#10;\begin{document}&#10;&#10;&#10;$$\bar v_{Jet} = \frac{\bar v_{FB} W_{Sed} B_{Diffuser}}{W_{Diffuser} S_{Diffuser}}$$&#10;&#10;&#10;\end{document}"/>
  <p:tag name="IGUANATEXSIZE" val="20"/>
  <p:tag name="IGUANATEXCURSOR" val="115"/>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93.73827"/>
  <p:tag name="ORIGINALWIDTH" val="200.9749"/>
  <p:tag name="LATEXADDIN" val="\documentclass{article}&#10;\usepackage{amsmath}&#10;\pagestyle{empty}&#10;\begin{document}&#10;&#10;&#10;$$\bar v_{Jet}$$&#10;&#10;&#10;\end{document}"/>
  <p:tag name="IGUANATEXSIZE" val="20"/>
  <p:tag name="IGUANATEXCURSOR" val="96"/>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33.4833"/>
  <p:tag name="ORIGINALWIDTH" val="1952.006"/>
  <p:tag name="LATEXADDIN" val="\documentclass{article}&#10;\usepackage{amsmath}&#10;\pagestyle{empty}&#10;\begin{document}&#10;&#10;$$Q_{hopperWeir} = \bar v_{z_{flocFilter}} A_{flocHopper} $$&#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301.4623"/>
  <p:tag name="ORIGINALWIDTH" val="1887.514"/>
  <p:tag name="LATEXADDIN" val="\documentclass{article}&#10;\usepackage{amsmath}&#10;\pagestyle{empty}&#10;\begin{document}&#10;&#10;$$A_{flocHopper} = \frac{Q_{sed}C_{flocculator}}{C_{flocFilter}\bar v_{z_{flocFilter}} }$$&#10;&#10;&#10;\end{document}"/>
  <p:tag name="IGUANATEXSIZE" val="20"/>
  <p:tag name="IGUANATEXCURSOR" val="10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SWOT 2021">
  <a:themeElements>
    <a:clrScheme name="present colors">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WOT 2021" id="{306B4164-DC53-4581-8FA2-40B7F9389F30}" vid="{98F8E750-724B-47D5-9A8C-6ABDA1DBFED5}"/>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Classroom</Template>
  <TotalTime>244529</TotalTime>
  <Words>4263</Words>
  <Application>Microsoft Office PowerPoint</Application>
  <PresentationFormat>Widescreen</PresentationFormat>
  <Paragraphs>512</Paragraphs>
  <Slides>92</Slides>
  <Notes>38</Notes>
  <HiddenSlides>0</HiddenSlides>
  <MMClips>7</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92</vt:i4>
      </vt:variant>
    </vt:vector>
  </HeadingPairs>
  <TitlesOfParts>
    <vt:vector size="105" baseType="lpstr">
      <vt:lpstr>Cambria Math</vt:lpstr>
      <vt:lpstr>Helvetica</vt:lpstr>
      <vt:lpstr>Symbol</vt:lpstr>
      <vt:lpstr>Calibri</vt:lpstr>
      <vt:lpstr>Book Antiqua</vt:lpstr>
      <vt:lpstr>Candara</vt:lpstr>
      <vt:lpstr>Times New Roman</vt:lpstr>
      <vt:lpstr>Wingdings</vt:lpstr>
      <vt:lpstr>MT Extra</vt:lpstr>
      <vt:lpstr>Arial</vt:lpstr>
      <vt:lpstr>Century Gothic</vt:lpstr>
      <vt:lpstr>SWOT 2021</vt:lpstr>
      <vt:lpstr>Equation</vt:lpstr>
      <vt:lpstr>AguaClarifier</vt:lpstr>
      <vt:lpstr>Topics</vt:lpstr>
      <vt:lpstr>Conventional Surface Water Treatment</vt:lpstr>
      <vt:lpstr>AguaClara Surface Water Treatment</vt:lpstr>
      <vt:lpstr>AguaClarifier</vt:lpstr>
      <vt:lpstr>Elements of the AguaClarifier</vt:lpstr>
      <vt:lpstr>AguaClarifier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Flocculation SWOT (strength, weakness opportunities, threat) for SWOT (safe water on tap)</vt:lpstr>
      <vt:lpstr>Flocculation is unable to aggregate all primary particles</vt:lpstr>
      <vt:lpstr>Key ideas for AguaClarifiers</vt:lpstr>
      <vt:lpstr>Flocs have a finite capacity to capture incoming particles</vt:lpstr>
      <vt:lpstr>Floc maximum size based on each hemisphere trying to rotate</vt:lpstr>
      <vt:lpstr>Flocs tumble down the plate settlers and grow larger</vt:lpstr>
      <vt:lpstr>We need an animation illustrating the AguaClarifier</vt:lpstr>
      <vt:lpstr>Floc Filtration Ideas</vt:lpstr>
      <vt:lpstr>floc filter Research</vt:lpstr>
      <vt:lpstr>PowerPoint Presentation</vt:lpstr>
      <vt:lpstr>PowerPoint Presentation</vt:lpstr>
      <vt:lpstr>How do floc filters form?</vt:lpstr>
      <vt:lpstr>Floc filters are very different from flocculation</vt:lpstr>
      <vt:lpstr>Previous state-of-the-art… SUPERPULSATOR® Clarifier</vt:lpstr>
      <vt:lpstr>Why is there pulsing flow in a SuperPulsator?</vt:lpstr>
      <vt:lpstr>Sedimentation Tank Bottom Geometry determines if floc filter builds</vt:lpstr>
      <vt:lpstr>floc filter Resuspender</vt:lpstr>
      <vt:lpstr>floc filter Resuspender</vt:lpstr>
      <vt:lpstr>The jet reverser creates a vertical jet that resuspends settled flocs</vt:lpstr>
      <vt:lpstr>The jet deflects more when it has less momentum</vt:lpstr>
      <vt:lpstr>Floc filter Questions</vt:lpstr>
      <vt:lpstr>Self-cleaning, sludge-free AguaClarifier (without using electricity)</vt:lpstr>
      <vt:lpstr>Floc Hopper Requirements</vt:lpstr>
      <vt:lpstr>Sedimentation!</vt:lpstr>
      <vt:lpstr>Horizontal Flow Sedimentation Tank</vt:lpstr>
      <vt:lpstr>Vertical Flow Sedimentation Tank</vt:lpstr>
      <vt:lpstr>Settle Capture Velocity Guidelines</vt:lpstr>
      <vt:lpstr>3 Requirements for Plate Settler Success</vt:lpstr>
      <vt:lpstr>Critical path for capture</vt:lpstr>
      <vt:lpstr>PowerPoint Presentation</vt:lpstr>
      <vt:lpstr>Settle Capture Velocity for Plate (and Tube) Settlers</vt:lpstr>
      <vt:lpstr>Compare Times</vt:lpstr>
      <vt:lpstr>Plate Settler Design (AguaClara approach)</vt:lpstr>
      <vt:lpstr>Plate Settler Spacing Constraints: Floc Rollup</vt:lpstr>
      <vt:lpstr>Floc Roll Up Solution Scheme: Another failure mode</vt:lpstr>
      <vt:lpstr>Minimum Plate Settler Spacing</vt:lpstr>
      <vt:lpstr>Plate Settler Spacing effects</vt:lpstr>
      <vt:lpstr>Plate Settler Conclusions…</vt:lpstr>
      <vt:lpstr>Plate Settler Confusions…</vt:lpstr>
      <vt:lpstr>Floc Volcanoes</vt:lpstr>
      <vt:lpstr>Settled Turbidity at  San Nicolas</vt:lpstr>
      <vt:lpstr>Plate Settler Problems: Temperature Gradients</vt:lpstr>
      <vt:lpstr>Design of the Inlet Diffuser</vt:lpstr>
      <vt:lpstr>Diffuser Slot Width</vt:lpstr>
      <vt:lpstr>Is there a Vena Contracta?</vt:lpstr>
      <vt:lpstr>Diffuser Width</vt:lpstr>
      <vt:lpstr>Sed Tank Inlet design Post 2021</vt:lpstr>
      <vt:lpstr>Design Review</vt:lpstr>
      <vt:lpstr>Santa Rosa de Copan: CEPIS Plant Tour</vt:lpstr>
      <vt:lpstr>CEPIS/OPS designs – Vertical Flow</vt:lpstr>
      <vt:lpstr>CEPIS Sed</vt:lpstr>
      <vt:lpstr>AguaClara Evolution</vt:lpstr>
      <vt:lpstr>Cuatro Comunidades</vt:lpstr>
      <vt:lpstr>Cuatro Comunidades Sludge</vt:lpstr>
      <vt:lpstr>Brainstorm</vt:lpstr>
      <vt:lpstr>Large scale circulation and poor performance is common in sedimentation tanks </vt:lpstr>
      <vt:lpstr>Floc escape at Agalteca (2009)</vt:lpstr>
      <vt:lpstr>PowerPoint Presentation</vt:lpstr>
      <vt:lpstr>Inlet Manifold Improvements at Tamara</vt:lpstr>
      <vt:lpstr>Diffusers that Eliminate Circulation and Keep the Floc Filter in Suspension</vt:lpstr>
      <vt:lpstr>Moroceli – Fall 2014</vt:lpstr>
      <vt:lpstr>PowerPoint Presentation</vt:lpstr>
      <vt:lpstr>PowerPoint Presentation</vt:lpstr>
      <vt:lpstr>PowerPoint Presentation</vt:lpstr>
      <vt:lpstr>Steps to take an AguaClarifier offline and then return it to service</vt:lpstr>
      <vt:lpstr>Block inlet water</vt:lpstr>
      <vt:lpstr>Block outlet manifold and drain tank</vt:lpstr>
      <vt:lpstr>Remove outlet Manifold</vt:lpstr>
      <vt:lpstr>Remove plate settlers</vt:lpstr>
      <vt:lpstr>Replace plate settlers</vt:lpstr>
      <vt:lpstr>Replace outlet manifold</vt:lpstr>
      <vt:lpstr>Fill the tank through the outlet manifold!</vt:lpstr>
      <vt:lpstr>Remove the inlet pipe stub to return the tank to service</vt:lpstr>
      <vt:lpstr>Questions</vt:lpstr>
      <vt:lpstr>AguaClarifier Conclusions</vt:lpstr>
      <vt:lpstr>AguaClarifier Conclusions</vt:lpstr>
      <vt:lpstr>More sedimentation tank failure modes</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Treatment</dc:title>
  <dc:creator>Monroe Weber-Shirk</dc:creator>
  <cp:lastModifiedBy>Monroe Weber-Shirk</cp:lastModifiedBy>
  <cp:revision>7418</cp:revision>
  <dcterms:created xsi:type="dcterms:W3CDTF">2004-08-02T19:16:35Z</dcterms:created>
  <dcterms:modified xsi:type="dcterms:W3CDTF">2022-02-17T17:17:06Z</dcterms:modified>
</cp:coreProperties>
</file>